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57" r:id="rId3"/>
    <p:sldId id="268" r:id="rId4"/>
    <p:sldId id="269" r:id="rId5"/>
    <p:sldId id="267" r:id="rId6"/>
    <p:sldId id="270" r:id="rId7"/>
    <p:sldId id="271" r:id="rId8"/>
    <p:sldId id="272" r:id="rId9"/>
    <p:sldId id="258" r:id="rId10"/>
    <p:sldId id="266" r:id="rId11"/>
    <p:sldId id="259" r:id="rId12"/>
    <p:sldId id="299" r:id="rId13"/>
    <p:sldId id="273" r:id="rId14"/>
    <p:sldId id="262" r:id="rId15"/>
    <p:sldId id="287" r:id="rId16"/>
    <p:sldId id="288" r:id="rId17"/>
    <p:sldId id="281" r:id="rId18"/>
    <p:sldId id="260" r:id="rId19"/>
    <p:sldId id="274" r:id="rId20"/>
    <p:sldId id="276" r:id="rId21"/>
    <p:sldId id="278" r:id="rId22"/>
    <p:sldId id="280" r:id="rId23"/>
    <p:sldId id="279" r:id="rId24"/>
    <p:sldId id="261" r:id="rId25"/>
    <p:sldId id="263" r:id="rId26"/>
    <p:sldId id="285" r:id="rId27"/>
    <p:sldId id="284" r:id="rId28"/>
    <p:sldId id="264" r:id="rId29"/>
    <p:sldId id="290" r:id="rId30"/>
    <p:sldId id="292" r:id="rId31"/>
    <p:sldId id="293" r:id="rId32"/>
    <p:sldId id="294" r:id="rId33"/>
    <p:sldId id="295" r:id="rId34"/>
    <p:sldId id="296" r:id="rId35"/>
    <p:sldId id="265" r:id="rId36"/>
    <p:sldId id="297" r:id="rId37"/>
    <p:sldId id="298" r:id="rId38"/>
    <p:sldId id="300" r:id="rId39"/>
    <p:sldId id="283"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4601" autoAdjust="0"/>
  </p:normalViewPr>
  <p:slideViewPr>
    <p:cSldViewPr>
      <p:cViewPr varScale="1">
        <p:scale>
          <a:sx n="53" d="100"/>
          <a:sy n="53" d="100"/>
        </p:scale>
        <p:origin x="-9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4CCC216-B677-4979-BE3C-F050246CACB3}" type="datetimeFigureOut">
              <a:rPr lang="en-US"/>
              <a:pPr>
                <a:defRPr/>
              </a:pPr>
              <a:t>5/19/2010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D246AFC-4B85-4ED7-8EB5-00F860E1A1A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p:spPr>
      </p:sp>
      <p:sp>
        <p:nvSpPr>
          <p:cNvPr id="6451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398159-7508-4C05-9A5D-FF5C5E811049}" type="slidenum">
              <a:rPr lang="en-US"/>
              <a:pPr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13ACC7-B4CA-490C-9005-CBBF99323FAD}"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p:spPr>
      </p:sp>
      <p:sp>
        <p:nvSpPr>
          <p:cNvPr id="8601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TextEdit="1"/>
          </p:cNvSpPr>
          <p:nvPr>
            <p:ph type="sldImg"/>
          </p:nvPr>
        </p:nvSpPr>
        <p:spPr bwMode="auto">
          <a:noFill/>
          <a:ln>
            <a:solidFill>
              <a:srgbClr val="000000"/>
            </a:solidFill>
            <a:miter lim="800000"/>
            <a:headEnd/>
            <a:tailEnd/>
          </a:ln>
        </p:spPr>
      </p:sp>
      <p:sp>
        <p:nvSpPr>
          <p:cNvPr id="8704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noFill/>
          <a:ln>
            <a:solidFill>
              <a:srgbClr val="000000"/>
            </a:solidFill>
            <a:miter lim="800000"/>
            <a:headEnd/>
            <a:tailEnd/>
          </a:ln>
        </p:spPr>
      </p:sp>
      <p:sp>
        <p:nvSpPr>
          <p:cNvPr id="8806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noFill/>
          <a:ln>
            <a:solidFill>
              <a:srgbClr val="000000"/>
            </a:solidFill>
            <a:miter lim="800000"/>
            <a:headEnd/>
            <a:tailEnd/>
          </a:ln>
        </p:spPr>
      </p:sp>
      <p:sp>
        <p:nvSpPr>
          <p:cNvPr id="8909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noFill/>
          <a:ln>
            <a:solidFill>
              <a:srgbClr val="000000"/>
            </a:solidFill>
            <a:miter lim="800000"/>
            <a:headEnd/>
            <a:tailEnd/>
          </a:ln>
        </p:spPr>
      </p:sp>
      <p:sp>
        <p:nvSpPr>
          <p:cNvPr id="9011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noFill/>
          <a:ln>
            <a:solidFill>
              <a:srgbClr val="000000"/>
            </a:solidFill>
            <a:miter lim="800000"/>
            <a:headEnd/>
            <a:tailEnd/>
          </a:ln>
        </p:spPr>
      </p:sp>
      <p:sp>
        <p:nvSpPr>
          <p:cNvPr id="9216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TextEdit="1"/>
          </p:cNvSpPr>
          <p:nvPr>
            <p:ph type="sldImg"/>
          </p:nvPr>
        </p:nvSpPr>
        <p:spPr bwMode="auto">
          <a:noFill/>
          <a:ln>
            <a:solidFill>
              <a:srgbClr val="000000"/>
            </a:solidFill>
            <a:miter lim="800000"/>
            <a:headEnd/>
            <a:tailEnd/>
          </a:ln>
        </p:spPr>
      </p:sp>
      <p:sp>
        <p:nvSpPr>
          <p:cNvPr id="9318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TextEdit="1"/>
          </p:cNvSpPr>
          <p:nvPr>
            <p:ph type="sldImg"/>
          </p:nvPr>
        </p:nvSpPr>
        <p:spPr bwMode="auto">
          <a:noFill/>
          <a:ln>
            <a:solidFill>
              <a:srgbClr val="000000"/>
            </a:solidFill>
            <a:miter lim="800000"/>
            <a:headEnd/>
            <a:tailEnd/>
          </a:ln>
        </p:spPr>
      </p:sp>
      <p:sp>
        <p:nvSpPr>
          <p:cNvPr id="9421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TextEdit="1"/>
          </p:cNvSpPr>
          <p:nvPr>
            <p:ph type="sldImg"/>
          </p:nvPr>
        </p:nvSpPr>
        <p:spPr bwMode="auto">
          <a:noFill/>
          <a:ln>
            <a:solidFill>
              <a:srgbClr val="000000"/>
            </a:solidFill>
            <a:miter lim="800000"/>
            <a:headEnd/>
            <a:tailEnd/>
          </a:ln>
        </p:spPr>
      </p:sp>
      <p:sp>
        <p:nvSpPr>
          <p:cNvPr id="9523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noFill/>
          <a:ln>
            <a:solidFill>
              <a:srgbClr val="000000"/>
            </a:solidFill>
            <a:miter lim="800000"/>
            <a:headEnd/>
            <a:tailEnd/>
          </a:ln>
        </p:spPr>
      </p:sp>
      <p:sp>
        <p:nvSpPr>
          <p:cNvPr id="9625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p:spPr>
      </p:sp>
      <p:sp>
        <p:nvSpPr>
          <p:cNvPr id="9728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bwMode="auto">
          <a:noFill/>
          <a:ln>
            <a:solidFill>
              <a:srgbClr val="000000"/>
            </a:solidFill>
            <a:miter lim="800000"/>
            <a:headEnd/>
            <a:tailEnd/>
          </a:ln>
        </p:spPr>
      </p:sp>
      <p:sp>
        <p:nvSpPr>
          <p:cNvPr id="9830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TextEdit="1"/>
          </p:cNvSpPr>
          <p:nvPr>
            <p:ph type="sldImg"/>
          </p:nvPr>
        </p:nvSpPr>
        <p:spPr bwMode="auto">
          <a:noFill/>
          <a:ln>
            <a:solidFill>
              <a:srgbClr val="000000"/>
            </a:solidFill>
            <a:miter lim="800000"/>
            <a:headEnd/>
            <a:tailEnd/>
          </a:ln>
        </p:spPr>
      </p:sp>
      <p:sp>
        <p:nvSpPr>
          <p:cNvPr id="10035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TextEdit="1"/>
          </p:cNvSpPr>
          <p:nvPr>
            <p:ph type="sldImg"/>
          </p:nvPr>
        </p:nvSpPr>
        <p:spPr bwMode="auto">
          <a:noFill/>
          <a:ln>
            <a:solidFill>
              <a:srgbClr val="000000"/>
            </a:solidFill>
            <a:miter lim="800000"/>
            <a:headEnd/>
            <a:tailEnd/>
          </a:ln>
        </p:spPr>
      </p:sp>
      <p:sp>
        <p:nvSpPr>
          <p:cNvPr id="10137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TextEdit="1"/>
          </p:cNvSpPr>
          <p:nvPr>
            <p:ph type="sldImg"/>
          </p:nvPr>
        </p:nvSpPr>
        <p:spPr bwMode="auto">
          <a:noFill/>
          <a:ln>
            <a:solidFill>
              <a:srgbClr val="000000"/>
            </a:solidFill>
            <a:miter lim="800000"/>
            <a:headEnd/>
            <a:tailEnd/>
          </a:ln>
        </p:spPr>
      </p:sp>
      <p:sp>
        <p:nvSpPr>
          <p:cNvPr id="10240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TextEdit="1"/>
          </p:cNvSpPr>
          <p:nvPr>
            <p:ph type="sldImg"/>
          </p:nvPr>
        </p:nvSpPr>
        <p:spPr bwMode="auto">
          <a:noFill/>
          <a:ln>
            <a:solidFill>
              <a:srgbClr val="000000"/>
            </a:solidFill>
            <a:miter lim="800000"/>
            <a:headEnd/>
            <a:tailEnd/>
          </a:ln>
        </p:spPr>
      </p:sp>
      <p:sp>
        <p:nvSpPr>
          <p:cNvPr id="9113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p:spPr>
      </p:sp>
      <p:sp>
        <p:nvSpPr>
          <p:cNvPr id="68611"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Freeform 10"/>
          <p:cNvSpPr/>
          <p:nvPr/>
        </p:nvSpPr>
        <p:spPr>
          <a:xfrm flipH="1">
            <a:off x="215153" y="381001"/>
            <a:ext cx="2639924" cy="5029200"/>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29730 w 2928136"/>
              <a:gd name="connsiteY1" fmla="*/ 1463460 h 5548763"/>
              <a:gd name="connsiteX2" fmla="*/ 958067 w 2928136"/>
              <a:gd name="connsiteY2" fmla="*/ 1554822 h 5548763"/>
              <a:gd name="connsiteX3" fmla="*/ 2928136 w 2928136"/>
              <a:gd name="connsiteY3" fmla="*/ 107023 h 5548763"/>
              <a:gd name="connsiteX4" fmla="*/ 228600 w 2928136"/>
              <a:gd name="connsiteY4" fmla="*/ 2501761 h 5548763"/>
              <a:gd name="connsiteX5" fmla="*/ 2470934 w 2928136"/>
              <a:gd name="connsiteY5" fmla="*/ 1696096 h 5548763"/>
              <a:gd name="connsiteX6" fmla="*/ 0 w 2928136"/>
              <a:gd name="connsiteY6" fmla="*/ 1053958 h 5548763"/>
              <a:gd name="connsiteX7" fmla="*/ 0 w 2928136"/>
              <a:gd name="connsiteY7"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102755 w 3030891"/>
              <a:gd name="connsiteY0" fmla="*/ 1053955 h 5548763"/>
              <a:gd name="connsiteX1" fmla="*/ 722768 w 3030891"/>
              <a:gd name="connsiteY1" fmla="*/ 1301228 h 5548763"/>
              <a:gd name="connsiteX2" fmla="*/ 1032485 w 3030891"/>
              <a:gd name="connsiteY2" fmla="*/ 1463460 h 5548763"/>
              <a:gd name="connsiteX3" fmla="*/ 1060822 w 3030891"/>
              <a:gd name="connsiteY3" fmla="*/ 1554822 h 5548763"/>
              <a:gd name="connsiteX4" fmla="*/ 3030891 w 3030891"/>
              <a:gd name="connsiteY4" fmla="*/ 107023 h 5548763"/>
              <a:gd name="connsiteX5" fmla="*/ 331355 w 3030891"/>
              <a:gd name="connsiteY5" fmla="*/ 2501761 h 5548763"/>
              <a:gd name="connsiteX6" fmla="*/ 2573689 w 3030891"/>
              <a:gd name="connsiteY6" fmla="*/ 1696096 h 5548763"/>
              <a:gd name="connsiteX7" fmla="*/ 102755 w 3030891"/>
              <a:gd name="connsiteY7" fmla="*/ 1053958 h 5548763"/>
              <a:gd name="connsiteX8" fmla="*/ 102755 w 3030891"/>
              <a:gd name="connsiteY8" fmla="*/ 1053955 h 5548763"/>
              <a:gd name="connsiteX0" fmla="*/ 0 w 2928136"/>
              <a:gd name="connsiteY0" fmla="*/ 1053955 h 5548763"/>
              <a:gd name="connsiteX1" fmla="*/ 620013 w 2928136"/>
              <a:gd name="connsiteY1" fmla="*/ 1301228 h 5548763"/>
              <a:gd name="connsiteX2" fmla="*/ 929730 w 2928136"/>
              <a:gd name="connsiteY2" fmla="*/ 14634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57466 w 2928136"/>
              <a:gd name="connsiteY2" fmla="*/ 54258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48763"/>
              <a:gd name="connsiteX1" fmla="*/ 620013 w 2928136"/>
              <a:gd name="connsiteY1" fmla="*/ 1301228 h 5548763"/>
              <a:gd name="connsiteX2" fmla="*/ 690002 w 2928136"/>
              <a:gd name="connsiteY2" fmla="*/ 4740060 h 5548763"/>
              <a:gd name="connsiteX3" fmla="*/ 958067 w 2928136"/>
              <a:gd name="connsiteY3" fmla="*/ 1554822 h 5548763"/>
              <a:gd name="connsiteX4" fmla="*/ 2928136 w 2928136"/>
              <a:gd name="connsiteY4" fmla="*/ 107023 h 5548763"/>
              <a:gd name="connsiteX5" fmla="*/ 228600 w 2928136"/>
              <a:gd name="connsiteY5" fmla="*/ 2501761 h 5548763"/>
              <a:gd name="connsiteX6" fmla="*/ 2470934 w 2928136"/>
              <a:gd name="connsiteY6" fmla="*/ 1696096 h 5548763"/>
              <a:gd name="connsiteX7" fmla="*/ 0 w 2928136"/>
              <a:gd name="connsiteY7" fmla="*/ 1053958 h 5548763"/>
              <a:gd name="connsiteX8" fmla="*/ 0 w 2928136"/>
              <a:gd name="connsiteY8" fmla="*/ 1053955 h 5548763"/>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296942 w 3225078"/>
              <a:gd name="connsiteY0" fmla="*/ 1053955 h 5578260"/>
              <a:gd name="connsiteX1" fmla="*/ 916955 w 3225078"/>
              <a:gd name="connsiteY1" fmla="*/ 1301228 h 5578260"/>
              <a:gd name="connsiteX2" fmla="*/ 986944 w 3225078"/>
              <a:gd name="connsiteY2" fmla="*/ 4740060 h 5578260"/>
              <a:gd name="connsiteX3" fmla="*/ 1255009 w 3225078"/>
              <a:gd name="connsiteY3" fmla="*/ 1554822 h 5578260"/>
              <a:gd name="connsiteX4" fmla="*/ 3225078 w 3225078"/>
              <a:gd name="connsiteY4" fmla="*/ 107023 h 5578260"/>
              <a:gd name="connsiteX5" fmla="*/ 525542 w 3225078"/>
              <a:gd name="connsiteY5" fmla="*/ 2501761 h 5578260"/>
              <a:gd name="connsiteX6" fmla="*/ 2767876 w 3225078"/>
              <a:gd name="connsiteY6" fmla="*/ 1696096 h 5578260"/>
              <a:gd name="connsiteX7" fmla="*/ 296942 w 3225078"/>
              <a:gd name="connsiteY7" fmla="*/ 1053958 h 5578260"/>
              <a:gd name="connsiteX8" fmla="*/ 296942 w 3225078"/>
              <a:gd name="connsiteY8" fmla="*/ 1053955 h 5578260"/>
              <a:gd name="connsiteX0" fmla="*/ 0 w 2928136"/>
              <a:gd name="connsiteY0" fmla="*/ 1053955 h 5578260"/>
              <a:gd name="connsiteX1" fmla="*/ 620013 w 2928136"/>
              <a:gd name="connsiteY1" fmla="*/ 1301228 h 5578260"/>
              <a:gd name="connsiteX2" fmla="*/ 690002 w 2928136"/>
              <a:gd name="connsiteY2" fmla="*/ 4740060 h 5578260"/>
              <a:gd name="connsiteX3" fmla="*/ 958067 w 2928136"/>
              <a:gd name="connsiteY3" fmla="*/ 1554822 h 5578260"/>
              <a:gd name="connsiteX4" fmla="*/ 2928136 w 2928136"/>
              <a:gd name="connsiteY4" fmla="*/ 107023 h 5578260"/>
              <a:gd name="connsiteX5" fmla="*/ 228600 w 2928136"/>
              <a:gd name="connsiteY5" fmla="*/ 2501761 h 5578260"/>
              <a:gd name="connsiteX6" fmla="*/ 2470934 w 2928136"/>
              <a:gd name="connsiteY6" fmla="*/ 1696096 h 5578260"/>
              <a:gd name="connsiteX7" fmla="*/ 0 w 2928136"/>
              <a:gd name="connsiteY7" fmla="*/ 1053958 h 5578260"/>
              <a:gd name="connsiteX8" fmla="*/ 0 w 2928136"/>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493587 w 3421723"/>
              <a:gd name="connsiteY0" fmla="*/ 1053955 h 5578260"/>
              <a:gd name="connsiteX1" fmla="*/ 1113600 w 3421723"/>
              <a:gd name="connsiteY1" fmla="*/ 1301228 h 5578260"/>
              <a:gd name="connsiteX2" fmla="*/ 1183589 w 3421723"/>
              <a:gd name="connsiteY2" fmla="*/ 4740060 h 5578260"/>
              <a:gd name="connsiteX3" fmla="*/ 1451654 w 3421723"/>
              <a:gd name="connsiteY3" fmla="*/ 1554822 h 5578260"/>
              <a:gd name="connsiteX4" fmla="*/ 3421723 w 3421723"/>
              <a:gd name="connsiteY4" fmla="*/ 107023 h 5578260"/>
              <a:gd name="connsiteX5" fmla="*/ 722187 w 3421723"/>
              <a:gd name="connsiteY5" fmla="*/ 2501761 h 5578260"/>
              <a:gd name="connsiteX6" fmla="*/ 2964521 w 3421723"/>
              <a:gd name="connsiteY6" fmla="*/ 1696096 h 5578260"/>
              <a:gd name="connsiteX7" fmla="*/ 493587 w 3421723"/>
              <a:gd name="connsiteY7" fmla="*/ 1053958 h 5578260"/>
              <a:gd name="connsiteX8" fmla="*/ 493587 w 3421723"/>
              <a:gd name="connsiteY8"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 name="connsiteX0" fmla="*/ 0 w 2928136"/>
              <a:gd name="connsiteY0" fmla="*/ 1053955 h 5578260"/>
              <a:gd name="connsiteX1" fmla="*/ 690002 w 2928136"/>
              <a:gd name="connsiteY1" fmla="*/ 4740060 h 5578260"/>
              <a:gd name="connsiteX2" fmla="*/ 958067 w 2928136"/>
              <a:gd name="connsiteY2" fmla="*/ 1554822 h 5578260"/>
              <a:gd name="connsiteX3" fmla="*/ 2928136 w 2928136"/>
              <a:gd name="connsiteY3" fmla="*/ 107023 h 5578260"/>
              <a:gd name="connsiteX4" fmla="*/ 228600 w 2928136"/>
              <a:gd name="connsiteY4" fmla="*/ 2501761 h 5578260"/>
              <a:gd name="connsiteX5" fmla="*/ 2470934 w 2928136"/>
              <a:gd name="connsiteY5" fmla="*/ 1696096 h 5578260"/>
              <a:gd name="connsiteX6" fmla="*/ 0 w 2928136"/>
              <a:gd name="connsiteY6" fmla="*/ 1053958 h 5578260"/>
              <a:gd name="connsiteX7" fmla="*/ 0 w 2928136"/>
              <a:gd name="connsiteY7" fmla="*/ 1053955 h 5578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8136" h="5578260">
                <a:moveTo>
                  <a:pt x="0" y="1053955"/>
                </a:moveTo>
                <a:cubicBezTo>
                  <a:pt x="849961" y="667873"/>
                  <a:pt x="530324" y="4656582"/>
                  <a:pt x="690002" y="4740060"/>
                </a:cubicBezTo>
                <a:cubicBezTo>
                  <a:pt x="746344" y="4782326"/>
                  <a:pt x="625000" y="1780895"/>
                  <a:pt x="958067" y="1554822"/>
                </a:cubicBezTo>
                <a:cubicBezTo>
                  <a:pt x="1204042" y="2617693"/>
                  <a:pt x="2516314" y="0"/>
                  <a:pt x="2928136" y="107023"/>
                </a:cubicBezTo>
                <a:cubicBezTo>
                  <a:pt x="1435513" y="2045643"/>
                  <a:pt x="468189" y="5267469"/>
                  <a:pt x="228600" y="2501761"/>
                </a:cubicBezTo>
                <a:cubicBezTo>
                  <a:pt x="360324" y="5578260"/>
                  <a:pt x="2153781" y="2236695"/>
                  <a:pt x="2470934" y="1696096"/>
                </a:cubicBezTo>
                <a:cubicBezTo>
                  <a:pt x="429222" y="2772608"/>
                  <a:pt x="411822" y="1160981"/>
                  <a:pt x="0" y="1053958"/>
                </a:cubicBezTo>
                <a:lnTo>
                  <a:pt x="0" y="1053955"/>
                </a:ln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6350" stA="35000" endA="100" endPos="40000" dist="101600" dir="5400000" sy="-100000" algn="bl" rotWithShape="0"/>
          </a:effectLst>
          <a:scene3d>
            <a:camera prst="orthographicFront"/>
            <a:lightRig rig="morning" dir="t">
              <a:rot lat="0" lon="0" rev="126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nvGrpSpPr>
          <p:cNvPr id="5" name="Group 32"/>
          <p:cNvGrpSpPr>
            <a:grpSpLocks/>
          </p:cNvGrpSpPr>
          <p:nvPr/>
        </p:nvGrpSpPr>
        <p:grpSpPr bwMode="auto">
          <a:xfrm>
            <a:off x="6942138" y="5105400"/>
            <a:ext cx="2238375" cy="2005013"/>
            <a:chOff x="2810256" y="4943398"/>
            <a:chExt cx="2238442" cy="2005669"/>
          </a:xfrm>
        </p:grpSpPr>
        <p:sp>
          <p:nvSpPr>
            <p:cNvPr id="6" name="Freeform 9"/>
            <p:cNvSpPr>
              <a:spLocks noChangeAspect="1"/>
            </p:cNvSpPr>
            <p:nvPr/>
          </p:nvSpPr>
          <p:spPr>
            <a:xfrm rot="6563566" flipH="1" flipV="1">
              <a:off x="2928137" y="544273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Freeform 7"/>
            <p:cNvSpPr>
              <a:spLocks noChangeAspect="1"/>
            </p:cNvSpPr>
            <p:nvPr/>
          </p:nvSpPr>
          <p:spPr>
            <a:xfrm rot="6563566" flipH="1" flipV="1">
              <a:off x="3359071" y="4825517"/>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Freeform 8"/>
            <p:cNvSpPr>
              <a:spLocks noChangeAspect="1"/>
            </p:cNvSpPr>
            <p:nvPr/>
          </p:nvSpPr>
          <p:spPr>
            <a:xfrm rot="6563566" flipH="1" flipV="1">
              <a:off x="3613937" y="5236996"/>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Freeform 12"/>
            <p:cNvSpPr>
              <a:spLocks noChangeAspect="1"/>
            </p:cNvSpPr>
            <p:nvPr/>
          </p:nvSpPr>
          <p:spPr>
            <a:xfrm rot="6563566" flipH="1" flipV="1">
              <a:off x="3209136" y="5914804"/>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0000"/>
                  </a:schemeClr>
                </a:gs>
                <a:gs pos="100000">
                  <a:schemeClr val="tx1">
                    <a:alpha val="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Freeform 15"/>
            <p:cNvSpPr>
              <a:spLocks noChangeAspect="1"/>
            </p:cNvSpPr>
            <p:nvPr/>
          </p:nvSpPr>
          <p:spPr>
            <a:xfrm rot="6563566" flipH="1" flipV="1">
              <a:off x="4014435" y="56584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15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ctrTitle"/>
          </p:nvPr>
        </p:nvSpPr>
        <p:spPr>
          <a:xfrm>
            <a:off x="2914650" y="1600200"/>
            <a:ext cx="5238750" cy="1600200"/>
          </a:xfrm>
        </p:spPr>
        <p:txBody>
          <a:bodyPr anchor="t" anchorCtr="0"/>
          <a:lstStyle/>
          <a:p>
            <a:r>
              <a:rPr lang="en-US" smtClean="0"/>
              <a:t>Click to edit Master title style</a:t>
            </a:r>
            <a:endParaRPr/>
          </a:p>
        </p:txBody>
      </p:sp>
      <p:sp>
        <p:nvSpPr>
          <p:cNvPr id="3" name="Subtitle 2"/>
          <p:cNvSpPr>
            <a:spLocks noGrp="1"/>
          </p:cNvSpPr>
          <p:nvPr>
            <p:ph type="subTitle" idx="1"/>
          </p:nvPr>
        </p:nvSpPr>
        <p:spPr>
          <a:xfrm>
            <a:off x="3317502" y="3276600"/>
            <a:ext cx="4433047" cy="685800"/>
          </a:xfrm>
        </p:spPr>
        <p:txBody>
          <a:bodyPr/>
          <a:lstStyle>
            <a:lvl1pPr marL="0" indent="0" algn="l">
              <a:buNone/>
              <a:defRPr sz="1800" spc="100" baseline="0">
                <a:gradFill>
                  <a:gsLst>
                    <a:gs pos="0">
                      <a:schemeClr val="tx1">
                        <a:alpha val="90000"/>
                      </a:schemeClr>
                    </a:gs>
                    <a:gs pos="100000">
                      <a:schemeClr val="tx1">
                        <a:lumMod val="75000"/>
                        <a:lumOff val="25000"/>
                        <a:alpha val="90000"/>
                      </a:schemeClr>
                    </a:gs>
                  </a:gsLst>
                  <a:lin ang="5400000" scaled="0"/>
                </a:gra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1" name="Date Placeholder 3"/>
          <p:cNvSpPr>
            <a:spLocks noGrp="1"/>
          </p:cNvSpPr>
          <p:nvPr>
            <p:ph type="dt" sz="half" idx="10"/>
          </p:nvPr>
        </p:nvSpPr>
        <p:spPr>
          <a:xfrm>
            <a:off x="457200" y="6529388"/>
            <a:ext cx="2133600" cy="255587"/>
          </a:xfrm>
        </p:spPr>
        <p:txBody>
          <a:bodyPr/>
          <a:lstStyle>
            <a:lvl1pPr algn="l">
              <a:defRPr smtClean="0"/>
            </a:lvl1pPr>
          </a:lstStyle>
          <a:p>
            <a:pPr>
              <a:defRPr/>
            </a:pPr>
            <a:fld id="{C578EF4E-6902-4F47-9DCD-BE522DA8491F}" type="datetimeFigureOut">
              <a:rPr lang="en-US"/>
              <a:pPr>
                <a:defRPr/>
              </a:pPr>
              <a:t>5/19/2010</a:t>
            </a:fld>
            <a:endParaRPr lang="en-US"/>
          </a:p>
        </p:txBody>
      </p:sp>
      <p:sp>
        <p:nvSpPr>
          <p:cNvPr id="12" name="Footer Placeholder 4"/>
          <p:cNvSpPr>
            <a:spLocks noGrp="1"/>
          </p:cNvSpPr>
          <p:nvPr>
            <p:ph type="ftr" sz="quarter" idx="11"/>
          </p:nvPr>
        </p:nvSpPr>
        <p:spPr>
          <a:xfrm>
            <a:off x="457200" y="6264275"/>
            <a:ext cx="2895600" cy="255588"/>
          </a:xfrm>
        </p:spPr>
        <p:txBody>
          <a:bodyPr/>
          <a:lstStyle>
            <a:lvl1pPr algn="l">
              <a:defRPr/>
            </a:lvl1pPr>
          </a:lstStyle>
          <a:p>
            <a:pPr>
              <a:defRPr/>
            </a:pPr>
            <a:endParaRPr lang="en-US"/>
          </a:p>
        </p:txBody>
      </p:sp>
      <p:sp>
        <p:nvSpPr>
          <p:cNvPr id="13" name="Slide Number Placeholder 5"/>
          <p:cNvSpPr>
            <a:spLocks noGrp="1"/>
          </p:cNvSpPr>
          <p:nvPr>
            <p:ph type="sldNum" sz="quarter" idx="12"/>
          </p:nvPr>
        </p:nvSpPr>
        <p:spPr/>
        <p:txBody>
          <a:bodyPr/>
          <a:lstStyle>
            <a:lvl1pPr>
              <a:defRPr/>
            </a:lvl1pPr>
          </a:lstStyle>
          <a:p>
            <a:pPr>
              <a:defRPr/>
            </a:pPr>
            <a:fld id="{C80011D8-2FAA-49CF-8903-33C37B16042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2C9CE403-62FD-46F9-896D-E7CE3E47D2B7}" type="datetimeFigureOut">
              <a:rPr lang="en-US"/>
              <a:pPr>
                <a:defRPr/>
              </a:pPr>
              <a:t>5/19/2010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B3EDAF-BC80-493D-9A3B-80304CBB8350}"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65163"/>
            <a:ext cx="1411288" cy="54610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989138" y="665163"/>
            <a:ext cx="4487862" cy="5461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E17FB38E-7F4E-4174-A2DB-F5DE0F0B6CA0}" type="datetimeFigureOut">
              <a:rPr lang="en-US"/>
              <a:pPr>
                <a:defRPr/>
              </a:pPr>
              <a:t>5/19/2010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A661959-0238-4B25-83EE-AB1C3805B31C}"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CBBBE273-FCE9-40BC-A276-2355D91C3C1D}" type="datetimeFigureOut">
              <a:rPr lang="en-US"/>
              <a:pPr>
                <a:defRPr/>
              </a:pPr>
              <a:t>5/19/2010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1454CB-FA25-45C8-837E-F1C7ADC08FB8}"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Freeform 6"/>
          <p:cNvSpPr/>
          <p:nvPr/>
        </p:nvSpPr>
        <p:spPr>
          <a:xfrm rot="5400000" flipH="1" flipV="1">
            <a:off x="5782442" y="1304158"/>
            <a:ext cx="4208515" cy="3124199"/>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2685372 w 6756508"/>
              <a:gd name="connsiteY0" fmla="*/ 2531921 h 5551239"/>
              <a:gd name="connsiteX1" fmla="*/ 3643439 w 6756508"/>
              <a:gd name="connsiteY1" fmla="*/ 3032788 h 5551239"/>
              <a:gd name="connsiteX2" fmla="*/ 6756508 w 6756508"/>
              <a:gd name="connsiteY2" fmla="*/ 2423189 h 5551239"/>
              <a:gd name="connsiteX3" fmla="*/ 0 w 6756508"/>
              <a:gd name="connsiteY3" fmla="*/ 2498978 h 5551239"/>
              <a:gd name="connsiteX4" fmla="*/ 5384906 w 6756508"/>
              <a:gd name="connsiteY4" fmla="*/ 3174062 h 5551239"/>
              <a:gd name="connsiteX5" fmla="*/ 2685372 w 6756508"/>
              <a:gd name="connsiteY5" fmla="*/ 2531924 h 5551239"/>
              <a:gd name="connsiteX6" fmla="*/ 2685372 w 6756508"/>
              <a:gd name="connsiteY6" fmla="*/ 2531921 h 5551239"/>
              <a:gd name="connsiteX0" fmla="*/ 2685372 w 6756508"/>
              <a:gd name="connsiteY0" fmla="*/ 2531921 h 5663722"/>
              <a:gd name="connsiteX1" fmla="*/ 3643439 w 6756508"/>
              <a:gd name="connsiteY1" fmla="*/ 3032788 h 5663722"/>
              <a:gd name="connsiteX2" fmla="*/ 6756508 w 6756508"/>
              <a:gd name="connsiteY2" fmla="*/ 2423189 h 5663722"/>
              <a:gd name="connsiteX3" fmla="*/ 0 w 6756508"/>
              <a:gd name="connsiteY3" fmla="*/ 2498978 h 5663722"/>
              <a:gd name="connsiteX4" fmla="*/ 5384906 w 6756508"/>
              <a:gd name="connsiteY4" fmla="*/ 3174062 h 5663722"/>
              <a:gd name="connsiteX5" fmla="*/ 2685372 w 6756508"/>
              <a:gd name="connsiteY5" fmla="*/ 2531924 h 5663722"/>
              <a:gd name="connsiteX6" fmla="*/ 2685372 w 6756508"/>
              <a:gd name="connsiteY6" fmla="*/ 2531921 h 5663722"/>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 name="connsiteX0" fmla="*/ 2685372 w 6756508"/>
              <a:gd name="connsiteY0" fmla="*/ 1071887 h 4203685"/>
              <a:gd name="connsiteX1" fmla="*/ 3643439 w 6756508"/>
              <a:gd name="connsiteY1" fmla="*/ 1572751 h 4203685"/>
              <a:gd name="connsiteX2" fmla="*/ 6756508 w 6756508"/>
              <a:gd name="connsiteY2" fmla="*/ 963152 h 4203685"/>
              <a:gd name="connsiteX3" fmla="*/ 0 w 6756508"/>
              <a:gd name="connsiteY3" fmla="*/ 1038941 h 4203685"/>
              <a:gd name="connsiteX4" fmla="*/ 5384906 w 6756508"/>
              <a:gd name="connsiteY4" fmla="*/ 1714025 h 4203685"/>
              <a:gd name="connsiteX5" fmla="*/ 2685372 w 6756508"/>
              <a:gd name="connsiteY5" fmla="*/ 1071887 h 4203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6508" h="4203685">
                <a:moveTo>
                  <a:pt x="2685372" y="1071887"/>
                </a:moveTo>
                <a:cubicBezTo>
                  <a:pt x="3004728" y="1238842"/>
                  <a:pt x="3929746" y="843385"/>
                  <a:pt x="3643439" y="1572751"/>
                </a:cubicBezTo>
                <a:cubicBezTo>
                  <a:pt x="5291114" y="2384738"/>
                  <a:pt x="5802321" y="0"/>
                  <a:pt x="6756508" y="963152"/>
                </a:cubicBezTo>
                <a:cubicBezTo>
                  <a:pt x="5263885" y="2901772"/>
                  <a:pt x="583602" y="3607661"/>
                  <a:pt x="0" y="1038941"/>
                </a:cubicBezTo>
                <a:cubicBezTo>
                  <a:pt x="438400" y="4203685"/>
                  <a:pt x="5067753" y="2254624"/>
                  <a:pt x="5384906" y="1714025"/>
                </a:cubicBezTo>
                <a:cubicBezTo>
                  <a:pt x="4622906" y="1421925"/>
                  <a:pt x="3135294" y="1178910"/>
                  <a:pt x="2685372" y="1071887"/>
                </a:cubicBezTo>
                <a:close/>
              </a:path>
            </a:pathLst>
          </a:custGeom>
          <a:gradFill>
            <a:gsLst>
              <a:gs pos="25000">
                <a:schemeClr val="tx1"/>
              </a:gs>
              <a:gs pos="100000">
                <a:schemeClr val="tx1">
                  <a:lumMod val="75000"/>
                  <a:lumOff val="25000"/>
                </a:schemeClr>
              </a:gs>
            </a:gsLst>
            <a:lin ang="5400000" scaled="0"/>
          </a:gradFill>
          <a:ln>
            <a:noFill/>
          </a:ln>
          <a:effectLst>
            <a:outerShdw blurRad="63500" sx="101000" sy="101000" algn="ctr" rotWithShape="0">
              <a:schemeClr val="tx1">
                <a:lumMod val="75000"/>
                <a:lumOff val="25000"/>
                <a:alpha val="40000"/>
              </a:schemeClr>
            </a:outerShdw>
            <a:reflection blurRad="12050" stA="35000" endA="100" endPos="40000" dist="101600" dir="5400000" sy="-100000" algn="bl" rotWithShape="0"/>
          </a:effectLst>
          <a:scene3d>
            <a:camera prst="orthographicFront"/>
            <a:lightRig rig="morning" dir="t">
              <a:rot lat="0" lon="0" rev="6000000"/>
            </a:lightRig>
          </a:scene3d>
          <a:sp3d>
            <a:bevelT w="25400" h="0" prst="ribl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1219200" y="2538413"/>
            <a:ext cx="6665913" cy="1362075"/>
          </a:xfrm>
        </p:spPr>
        <p:txBody>
          <a:bodyPr anchor="b" anchorCtr="0"/>
          <a:lstStyle>
            <a:lvl1pPr algn="r" defTabSz="914400" rtl="0" eaLnBrk="1" latinLnBrk="0" hangingPunct="1">
              <a:spcBef>
                <a:spcPct val="0"/>
              </a:spcBef>
              <a:buNone/>
              <a:defRPr sz="3600" kern="1200">
                <a:gradFill>
                  <a:gsLst>
                    <a:gs pos="0">
                      <a:schemeClr val="tx1">
                        <a:alpha val="90000"/>
                      </a:schemeClr>
                    </a:gs>
                    <a:gs pos="50000">
                      <a:schemeClr val="tx1">
                        <a:lumMod val="75000"/>
                        <a:lumOff val="25000"/>
                        <a:alpha val="90000"/>
                      </a:schemeClr>
                    </a:gs>
                    <a:gs pos="100000">
                      <a:schemeClr val="tx1">
                        <a:lumMod val="50000"/>
                        <a:lumOff val="50000"/>
                        <a:alpha val="90000"/>
                      </a:schemeClr>
                    </a:gs>
                  </a:gsLst>
                  <a:lin ang="5400000" scaled="0"/>
                </a:gra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3352799" y="3910013"/>
            <a:ext cx="4532313" cy="814387"/>
          </a:xfrm>
        </p:spPr>
        <p:txBody>
          <a:bodyPr/>
          <a:lstStyle>
            <a:lvl1pPr marL="0" indent="0" algn="r" defTabSz="914400" rtl="0" eaLnBrk="1" latinLnBrk="0" hangingPunct="1">
              <a:spcBef>
                <a:spcPts val="2000"/>
              </a:spcBef>
              <a:buClr>
                <a:schemeClr val="tx1"/>
              </a:buClr>
              <a:buSzPct val="80000"/>
              <a:buFont typeface="Wingdings" pitchFamily="2" charset="2"/>
              <a:buNone/>
              <a:defRPr sz="1800" kern="1200" spc="1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a:xfrm>
            <a:off x="457200" y="6526213"/>
            <a:ext cx="2133600" cy="255587"/>
          </a:xfrm>
        </p:spPr>
        <p:txBody>
          <a:bodyPr/>
          <a:lstStyle>
            <a:lvl1pPr algn="l">
              <a:defRPr smtClean="0"/>
            </a:lvl1pPr>
          </a:lstStyle>
          <a:p>
            <a:pPr>
              <a:defRPr/>
            </a:pPr>
            <a:fld id="{C75C6A02-8C3D-4AB2-AB84-6180670CB2C4}" type="datetimeFigureOut">
              <a:rPr lang="en-US"/>
              <a:pPr>
                <a:defRPr/>
              </a:pPr>
              <a:t>5/19/2010</a:t>
            </a:fld>
            <a:endParaRPr lang="en-US"/>
          </a:p>
        </p:txBody>
      </p:sp>
      <p:sp>
        <p:nvSpPr>
          <p:cNvPr id="6" name="Footer Placeholder 4"/>
          <p:cNvSpPr>
            <a:spLocks noGrp="1"/>
          </p:cNvSpPr>
          <p:nvPr>
            <p:ph type="ftr" sz="quarter" idx="11"/>
          </p:nvPr>
        </p:nvSpPr>
        <p:spPr>
          <a:xfrm>
            <a:off x="457200" y="6261100"/>
            <a:ext cx="2895600" cy="255588"/>
          </a:xfr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B9BFF6-FE36-4D1C-BB90-B588EA32CE2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r>
              <a:rPr lang="en-US" smtClean="0"/>
              <a:t>Click to edit Master title style</a:t>
            </a:r>
            <a:endParaRPr/>
          </a:p>
        </p:txBody>
      </p:sp>
      <p:sp>
        <p:nvSpPr>
          <p:cNvPr id="3" name="Content Placeholder 2"/>
          <p:cNvSpPr>
            <a:spLocks noGrp="1"/>
          </p:cNvSpPr>
          <p:nvPr>
            <p:ph sz="half" idx="1"/>
          </p:nvPr>
        </p:nvSpPr>
        <p:spPr>
          <a:xfrm>
            <a:off x="1737360" y="1755648"/>
            <a:ext cx="3063240" cy="4394327"/>
          </a:xfrm>
        </p:spPr>
        <p:txBody>
          <a:bodyPr/>
          <a:lstStyle>
            <a:lvl1pPr>
              <a:defRPr sz="1800"/>
            </a:lvl1pPr>
            <a:lvl2pPr>
              <a:defRPr sz="1600"/>
            </a:lvl2pPr>
            <a:lvl3pPr>
              <a:defRPr sz="1600"/>
            </a:lvl3pPr>
            <a:lvl4pPr>
              <a:defRPr sz="1600"/>
            </a:lvl4pPr>
            <a:lvl5pPr>
              <a:defRPr sz="1600"/>
            </a:lvl5pPr>
            <a:lvl6pPr>
              <a:defRPr sz="1600" baseline="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959638" y="1755648"/>
            <a:ext cx="3063240" cy="4394327"/>
          </a:xfrm>
        </p:spPr>
        <p:txBody>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4E2374F1-AA9B-4118-926A-E03E9118B4D9}" type="datetimeFigureOut">
              <a:rPr lang="en-US"/>
              <a:pPr>
                <a:defRPr/>
              </a:pPr>
              <a:t>5/19/2010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141096-4295-4ABA-B90A-4317D01D7089}"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Freeform 9"/>
          <p:cNvSpPr/>
          <p:nvPr/>
        </p:nvSpPr>
        <p:spPr>
          <a:xfrm>
            <a:off x="1737360"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Freeform 10"/>
          <p:cNvSpPr/>
          <p:nvPr/>
        </p:nvSpPr>
        <p:spPr>
          <a:xfrm>
            <a:off x="4959638" y="2423160"/>
            <a:ext cx="3063240" cy="4572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 name="Text Placeholder 2"/>
          <p:cNvSpPr>
            <a:spLocks noGrp="1"/>
          </p:cNvSpPr>
          <p:nvPr>
            <p:ph type="body" idx="1"/>
          </p:nvPr>
        </p:nvSpPr>
        <p:spPr>
          <a:xfrm>
            <a:off x="1851660" y="1722279"/>
            <a:ext cx="2834640" cy="639762"/>
          </a:xfrm>
        </p:spPr>
        <p:txBody>
          <a:bodyPr anchor="ctr" anchorCtr="0">
            <a:noAutofit/>
          </a:bodyPr>
          <a:lstStyle>
            <a:lvl1pPr marL="0" indent="0" algn="ctr">
              <a:buNone/>
              <a:defRPr sz="2000" b="1">
                <a:gradFill>
                  <a:gsLst>
                    <a:gs pos="0">
                      <a:schemeClr val="tx1"/>
                    </a:gs>
                    <a:gs pos="100000">
                      <a:schemeClr val="tx1">
                        <a:lumMod val="75000"/>
                        <a:lumOff val="25000"/>
                      </a:schemeClr>
                    </a:gs>
                  </a:gsLst>
                  <a:lin ang="54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073938" y="1722279"/>
            <a:ext cx="2834640" cy="639762"/>
          </a:xfrm>
        </p:spPr>
        <p:txBody>
          <a:bodyPr anchor="ctr" anchorCtr="0">
            <a:noAutofit/>
          </a:bodyPr>
          <a:lstStyle>
            <a:lvl1pPr marL="0" indent="0" algn="ctr">
              <a:buNone/>
              <a:defRPr sz="2000" b="1" kern="1200">
                <a:gradFill>
                  <a:gsLst>
                    <a:gs pos="0">
                      <a:schemeClr val="tx1"/>
                    </a:gs>
                    <a:gs pos="100000">
                      <a:schemeClr val="tx1">
                        <a:lumMod val="75000"/>
                        <a:lumOff val="25000"/>
                      </a:schemeClr>
                    </a:gs>
                  </a:gsLst>
                  <a:lin ang="5400000" scaled="0"/>
                </a:gra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1219199" y="76200"/>
            <a:ext cx="6803679" cy="1371600"/>
          </a:xfrm>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1737360" y="2590799"/>
            <a:ext cx="3063240" cy="3535363"/>
          </a:xfrm>
        </p:spPr>
        <p:txBody>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959638" y="2590799"/>
            <a:ext cx="3063240" cy="3535363"/>
          </a:xfrm>
        </p:spPr>
        <p:txBody>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Date Placeholder 6"/>
          <p:cNvSpPr>
            <a:spLocks noGrp="1"/>
          </p:cNvSpPr>
          <p:nvPr>
            <p:ph type="dt" sz="half" idx="10"/>
          </p:nvPr>
        </p:nvSpPr>
        <p:spPr/>
        <p:txBody>
          <a:bodyPr/>
          <a:lstStyle>
            <a:lvl1pPr>
              <a:defRPr/>
            </a:lvl1pPr>
          </a:lstStyle>
          <a:p>
            <a:pPr>
              <a:defRPr/>
            </a:pPr>
            <a:fld id="{456C4998-E9DE-465F-8BCF-3B904AE05DE0}" type="datetimeFigureOut">
              <a:rPr lang="en-US"/>
              <a:pPr>
                <a:defRPr/>
              </a:pPr>
              <a:t>5/19/2010</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2D9AED2E-A48E-4133-996D-EC044C384573}"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5"/>
          <p:cNvGrpSpPr>
            <a:grpSpLocks/>
          </p:cNvGrpSpPr>
          <p:nvPr/>
        </p:nvGrpSpPr>
        <p:grpSpPr bwMode="auto">
          <a:xfrm>
            <a:off x="7339013" y="5311775"/>
            <a:ext cx="1838325" cy="1533525"/>
            <a:chOff x="7339001" y="5311513"/>
            <a:chExt cx="1837944" cy="1533602"/>
          </a:xfrm>
        </p:grpSpPr>
        <p:sp>
          <p:nvSpPr>
            <p:cNvPr id="4" name="Freeform 6"/>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Freeform 7"/>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Freeform 8"/>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7" name="Date Placeholder 2"/>
          <p:cNvSpPr>
            <a:spLocks noGrp="1"/>
          </p:cNvSpPr>
          <p:nvPr>
            <p:ph type="dt" sz="half" idx="10"/>
          </p:nvPr>
        </p:nvSpPr>
        <p:spPr/>
        <p:txBody>
          <a:bodyPr/>
          <a:lstStyle>
            <a:lvl1pPr>
              <a:defRPr/>
            </a:lvl1pPr>
          </a:lstStyle>
          <a:p>
            <a:pPr>
              <a:defRPr/>
            </a:pPr>
            <a:fld id="{FE4268DB-0379-40E3-8B11-309FF43B3E0B}" type="datetimeFigureOut">
              <a:rPr lang="en-US"/>
              <a:pPr>
                <a:defRPr/>
              </a:pPr>
              <a:t>5/19/2010</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F722B0E1-D095-4B90-B7DB-160CB1046D3B}"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7"/>
          <p:cNvGrpSpPr>
            <a:grpSpLocks/>
          </p:cNvGrpSpPr>
          <p:nvPr/>
        </p:nvGrpSpPr>
        <p:grpSpPr bwMode="auto">
          <a:xfrm>
            <a:off x="7339013" y="5311775"/>
            <a:ext cx="1838325" cy="1533525"/>
            <a:chOff x="7339001" y="5311513"/>
            <a:chExt cx="1837944" cy="1533602"/>
          </a:xfrm>
        </p:grpSpPr>
        <p:sp>
          <p:nvSpPr>
            <p:cNvPr id="3" name="Freeform 4"/>
            <p:cNvSpPr>
              <a:spLocks noChangeAspect="1"/>
            </p:cNvSpPr>
            <p:nvPr/>
          </p:nvSpPr>
          <p:spPr>
            <a:xfrm rot="6563566" flipH="1" flipV="1">
              <a:off x="7456882" y="581085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0000"/>
                  </a:schemeClr>
                </a:gs>
                <a:gs pos="100000">
                  <a:schemeClr val="tx1">
                    <a:alpha val="5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 name="Freeform 5"/>
            <p:cNvSpPr>
              <a:spLocks noChangeAspect="1"/>
            </p:cNvSpPr>
            <p:nvPr/>
          </p:nvSpPr>
          <p:spPr>
            <a:xfrm rot="6563566" flipH="1" flipV="1">
              <a:off x="7887816" y="5193632"/>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35000"/>
                  </a:schemeClr>
                </a:gs>
                <a:gs pos="100000">
                  <a:schemeClr val="tx1">
                    <a:alpha val="2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5" name="Freeform 6"/>
            <p:cNvSpPr>
              <a:spLocks noChangeAspect="1"/>
            </p:cNvSpPr>
            <p:nvPr/>
          </p:nvSpPr>
          <p:spPr>
            <a:xfrm rot="6563566" flipH="1" flipV="1">
              <a:off x="8142682" y="5605111"/>
              <a:ext cx="916382" cy="1152144"/>
            </a:xfrm>
            <a:custGeom>
              <a:avLst/>
              <a:gdLst>
                <a:gd name="connsiteX0" fmla="*/ 0 w 3657600"/>
                <a:gd name="connsiteY0" fmla="*/ 685800 h 1371600"/>
                <a:gd name="connsiteX1" fmla="*/ 1186667 w 3657600"/>
                <a:gd name="connsiteY1" fmla="*/ 43667 h 1371600"/>
                <a:gd name="connsiteX2" fmla="*/ 1828801 w 3657600"/>
                <a:gd name="connsiteY2" fmla="*/ 2 h 1371600"/>
                <a:gd name="connsiteX3" fmla="*/ 2470936 w 3657600"/>
                <a:gd name="connsiteY3" fmla="*/ 43668 h 1371600"/>
                <a:gd name="connsiteX4" fmla="*/ 3657600 w 3657600"/>
                <a:gd name="connsiteY4" fmla="*/ 685806 h 1371600"/>
                <a:gd name="connsiteX5" fmla="*/ 2470934 w 3657600"/>
                <a:gd name="connsiteY5" fmla="*/ 1327941 h 1371600"/>
                <a:gd name="connsiteX6" fmla="*/ 1828799 w 3657600"/>
                <a:gd name="connsiteY6" fmla="*/ 1371606 h 1371600"/>
                <a:gd name="connsiteX7" fmla="*/ 1186664 w 3657600"/>
                <a:gd name="connsiteY7" fmla="*/ 1327940 h 1371600"/>
                <a:gd name="connsiteX8" fmla="*/ 0 w 3657600"/>
                <a:gd name="connsiteY8" fmla="*/ 685803 h 1371600"/>
                <a:gd name="connsiteX9" fmla="*/ 0 w 3657600"/>
                <a:gd name="connsiteY9" fmla="*/ 685800 h 1371600"/>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761447 h 1447253"/>
                <a:gd name="connsiteX1" fmla="*/ 1186670 w 3672351"/>
                <a:gd name="connsiteY1" fmla="*/ 119314 h 1447253"/>
                <a:gd name="connsiteX2" fmla="*/ 1828804 w 3672351"/>
                <a:gd name="connsiteY2" fmla="*/ 75649 h 1447253"/>
                <a:gd name="connsiteX3" fmla="*/ 2470939 w 3672351"/>
                <a:gd name="connsiteY3" fmla="*/ 119315 h 1447253"/>
                <a:gd name="connsiteX4" fmla="*/ 2559427 w 3672351"/>
                <a:gd name="connsiteY4" fmla="*/ 107023 h 1447253"/>
                <a:gd name="connsiteX5" fmla="*/ 3657603 w 3672351"/>
                <a:gd name="connsiteY5" fmla="*/ 761453 h 1447253"/>
                <a:gd name="connsiteX6" fmla="*/ 2470937 w 3672351"/>
                <a:gd name="connsiteY6" fmla="*/ 1403588 h 1447253"/>
                <a:gd name="connsiteX7" fmla="*/ 1828802 w 3672351"/>
                <a:gd name="connsiteY7" fmla="*/ 1447253 h 1447253"/>
                <a:gd name="connsiteX8" fmla="*/ 1186667 w 3672351"/>
                <a:gd name="connsiteY8" fmla="*/ 1403587 h 1447253"/>
                <a:gd name="connsiteX9" fmla="*/ 3 w 3672351"/>
                <a:gd name="connsiteY9" fmla="*/ 761450 h 1447253"/>
                <a:gd name="connsiteX10" fmla="*/ 3 w 3672351"/>
                <a:gd name="connsiteY10" fmla="*/ 761447 h 1447253"/>
                <a:gd name="connsiteX0" fmla="*/ 3 w 3672351"/>
                <a:gd name="connsiteY0" fmla="*/ 685798 h 2004163"/>
                <a:gd name="connsiteX1" fmla="*/ 1186670 w 3672351"/>
                <a:gd name="connsiteY1" fmla="*/ 43665 h 2004163"/>
                <a:gd name="connsiteX2" fmla="*/ 1828804 w 3672351"/>
                <a:gd name="connsiteY2" fmla="*/ 0 h 2004163"/>
                <a:gd name="connsiteX3" fmla="*/ 2470939 w 3672351"/>
                <a:gd name="connsiteY3" fmla="*/ 43666 h 2004163"/>
                <a:gd name="connsiteX4" fmla="*/ 2559427 w 3672351"/>
                <a:gd name="connsiteY4" fmla="*/ 31374 h 2004163"/>
                <a:gd name="connsiteX5" fmla="*/ 3657603 w 3672351"/>
                <a:gd name="connsiteY5" fmla="*/ 685804 h 2004163"/>
                <a:gd name="connsiteX6" fmla="*/ 2470937 w 3672351"/>
                <a:gd name="connsiteY6" fmla="*/ 1327939 h 2004163"/>
                <a:gd name="connsiteX7" fmla="*/ 1828802 w 3672351"/>
                <a:gd name="connsiteY7" fmla="*/ 1371604 h 2004163"/>
                <a:gd name="connsiteX8" fmla="*/ 1186667 w 3672351"/>
                <a:gd name="connsiteY8" fmla="*/ 1327938 h 2004163"/>
                <a:gd name="connsiteX9" fmla="*/ 3 w 3672351"/>
                <a:gd name="connsiteY9" fmla="*/ 685801 h 2004163"/>
                <a:gd name="connsiteX10" fmla="*/ 3 w 3672351"/>
                <a:gd name="connsiteY10" fmla="*/ 685798 h 2004163"/>
                <a:gd name="connsiteX0" fmla="*/ 3 w 3657603"/>
                <a:gd name="connsiteY0" fmla="*/ 756433 h 1442239"/>
                <a:gd name="connsiteX1" fmla="*/ 1186670 w 3657603"/>
                <a:gd name="connsiteY1" fmla="*/ 114300 h 1442239"/>
                <a:gd name="connsiteX2" fmla="*/ 1828804 w 3657603"/>
                <a:gd name="connsiteY2" fmla="*/ 70635 h 1442239"/>
                <a:gd name="connsiteX3" fmla="*/ 2470939 w 3657603"/>
                <a:gd name="connsiteY3" fmla="*/ 114301 h 1442239"/>
                <a:gd name="connsiteX4" fmla="*/ 3657603 w 3657603"/>
                <a:gd name="connsiteY4" fmla="*/ 756439 h 1442239"/>
                <a:gd name="connsiteX5" fmla="*/ 2470937 w 3657603"/>
                <a:gd name="connsiteY5" fmla="*/ 1398574 h 1442239"/>
                <a:gd name="connsiteX6" fmla="*/ 1828802 w 3657603"/>
                <a:gd name="connsiteY6" fmla="*/ 1442239 h 1442239"/>
                <a:gd name="connsiteX7" fmla="*/ 1186667 w 3657603"/>
                <a:gd name="connsiteY7" fmla="*/ 1398573 h 1442239"/>
                <a:gd name="connsiteX8" fmla="*/ 3 w 3657603"/>
                <a:gd name="connsiteY8" fmla="*/ 756436 h 1442239"/>
                <a:gd name="connsiteX9" fmla="*/ 3 w 3657603"/>
                <a:gd name="connsiteY9" fmla="*/ 756433 h 1442239"/>
                <a:gd name="connsiteX0" fmla="*/ 527758 w 4185358"/>
                <a:gd name="connsiteY0" fmla="*/ 756433 h 1442239"/>
                <a:gd name="connsiteX1" fmla="*/ 1714425 w 4185358"/>
                <a:gd name="connsiteY1" fmla="*/ 114300 h 1442239"/>
                <a:gd name="connsiteX2" fmla="*/ 2356559 w 4185358"/>
                <a:gd name="connsiteY2" fmla="*/ 70635 h 1442239"/>
                <a:gd name="connsiteX3" fmla="*/ 2998694 w 4185358"/>
                <a:gd name="connsiteY3" fmla="*/ 114301 h 1442239"/>
                <a:gd name="connsiteX4" fmla="*/ 4185358 w 4185358"/>
                <a:gd name="connsiteY4" fmla="*/ 756439 h 1442239"/>
                <a:gd name="connsiteX5" fmla="*/ 2998692 w 4185358"/>
                <a:gd name="connsiteY5" fmla="*/ 1398574 h 1442239"/>
                <a:gd name="connsiteX6" fmla="*/ 2356557 w 4185358"/>
                <a:gd name="connsiteY6" fmla="*/ 1442239 h 1442239"/>
                <a:gd name="connsiteX7" fmla="*/ 1714422 w 4185358"/>
                <a:gd name="connsiteY7" fmla="*/ 1398573 h 1442239"/>
                <a:gd name="connsiteX8" fmla="*/ 527758 w 4185358"/>
                <a:gd name="connsiteY8" fmla="*/ 756436 h 1442239"/>
                <a:gd name="connsiteX9" fmla="*/ 527758 w 4185358"/>
                <a:gd name="connsiteY9" fmla="*/ 756433 h 1442239"/>
                <a:gd name="connsiteX0" fmla="*/ 527758 w 4185358"/>
                <a:gd name="connsiteY0" fmla="*/ 685798 h 1731271"/>
                <a:gd name="connsiteX1" fmla="*/ 1714425 w 4185358"/>
                <a:gd name="connsiteY1" fmla="*/ 43665 h 1731271"/>
                <a:gd name="connsiteX2" fmla="*/ 2356559 w 4185358"/>
                <a:gd name="connsiteY2" fmla="*/ 0 h 1731271"/>
                <a:gd name="connsiteX3" fmla="*/ 2998694 w 4185358"/>
                <a:gd name="connsiteY3" fmla="*/ 43666 h 1731271"/>
                <a:gd name="connsiteX4" fmla="*/ 4185358 w 4185358"/>
                <a:gd name="connsiteY4" fmla="*/ 685804 h 1731271"/>
                <a:gd name="connsiteX5" fmla="*/ 2998692 w 4185358"/>
                <a:gd name="connsiteY5" fmla="*/ 1327939 h 1731271"/>
                <a:gd name="connsiteX6" fmla="*/ 2356557 w 4185358"/>
                <a:gd name="connsiteY6" fmla="*/ 1371604 h 1731271"/>
                <a:gd name="connsiteX7" fmla="*/ 1714422 w 4185358"/>
                <a:gd name="connsiteY7" fmla="*/ 1327938 h 1731271"/>
                <a:gd name="connsiteX8" fmla="*/ 527758 w 4185358"/>
                <a:gd name="connsiteY8" fmla="*/ 685801 h 1731271"/>
                <a:gd name="connsiteX9" fmla="*/ 527758 w 4185358"/>
                <a:gd name="connsiteY9" fmla="*/ 685798 h 1731271"/>
                <a:gd name="connsiteX0" fmla="*/ 1174716 w 4832316"/>
                <a:gd name="connsiteY0" fmla="*/ 685798 h 2451847"/>
                <a:gd name="connsiteX1" fmla="*/ 2361383 w 4832316"/>
                <a:gd name="connsiteY1" fmla="*/ 43665 h 2451847"/>
                <a:gd name="connsiteX2" fmla="*/ 3003517 w 4832316"/>
                <a:gd name="connsiteY2" fmla="*/ 0 h 2451847"/>
                <a:gd name="connsiteX3" fmla="*/ 3645652 w 4832316"/>
                <a:gd name="connsiteY3" fmla="*/ 43666 h 2451847"/>
                <a:gd name="connsiteX4" fmla="*/ 4832316 w 4832316"/>
                <a:gd name="connsiteY4" fmla="*/ 685804 h 2451847"/>
                <a:gd name="connsiteX5" fmla="*/ 3645650 w 4832316"/>
                <a:gd name="connsiteY5" fmla="*/ 1327939 h 2451847"/>
                <a:gd name="connsiteX6" fmla="*/ 3003515 w 4832316"/>
                <a:gd name="connsiteY6" fmla="*/ 1371604 h 2451847"/>
                <a:gd name="connsiteX7" fmla="*/ 2361380 w 4832316"/>
                <a:gd name="connsiteY7" fmla="*/ 1327938 h 2451847"/>
                <a:gd name="connsiteX8" fmla="*/ 1174716 w 4832316"/>
                <a:gd name="connsiteY8" fmla="*/ 685801 h 2451847"/>
                <a:gd name="connsiteX9" fmla="*/ 1174716 w 4832316"/>
                <a:gd name="connsiteY9" fmla="*/ 685798 h 2451847"/>
                <a:gd name="connsiteX0" fmla="*/ 1174716 w 5193374"/>
                <a:gd name="connsiteY0" fmla="*/ 685798 h 2451847"/>
                <a:gd name="connsiteX1" fmla="*/ 2361383 w 5193374"/>
                <a:gd name="connsiteY1" fmla="*/ 43665 h 2451847"/>
                <a:gd name="connsiteX2" fmla="*/ 3003517 w 5193374"/>
                <a:gd name="connsiteY2" fmla="*/ 0 h 2451847"/>
                <a:gd name="connsiteX3" fmla="*/ 3645652 w 5193374"/>
                <a:gd name="connsiteY3" fmla="*/ 43666 h 2451847"/>
                <a:gd name="connsiteX4" fmla="*/ 4832316 w 5193374"/>
                <a:gd name="connsiteY4" fmla="*/ 685804 h 2451847"/>
                <a:gd name="connsiteX5" fmla="*/ 3645650 w 5193374"/>
                <a:gd name="connsiteY5" fmla="*/ 1327939 h 2451847"/>
                <a:gd name="connsiteX6" fmla="*/ 3003515 w 5193374"/>
                <a:gd name="connsiteY6" fmla="*/ 1371604 h 2451847"/>
                <a:gd name="connsiteX7" fmla="*/ 2361380 w 5193374"/>
                <a:gd name="connsiteY7" fmla="*/ 1327938 h 2451847"/>
                <a:gd name="connsiteX8" fmla="*/ 1174716 w 5193374"/>
                <a:gd name="connsiteY8" fmla="*/ 685801 h 2451847"/>
                <a:gd name="connsiteX9" fmla="*/ 1174716 w 5193374"/>
                <a:gd name="connsiteY9" fmla="*/ 685798 h 2451847"/>
                <a:gd name="connsiteX0" fmla="*/ 1174716 w 5193374"/>
                <a:gd name="connsiteY0" fmla="*/ 685798 h 3407194"/>
                <a:gd name="connsiteX1" fmla="*/ 2361383 w 5193374"/>
                <a:gd name="connsiteY1" fmla="*/ 43665 h 3407194"/>
                <a:gd name="connsiteX2" fmla="*/ 3003517 w 5193374"/>
                <a:gd name="connsiteY2" fmla="*/ 0 h 3407194"/>
                <a:gd name="connsiteX3" fmla="*/ 3645652 w 5193374"/>
                <a:gd name="connsiteY3" fmla="*/ 43666 h 3407194"/>
                <a:gd name="connsiteX4" fmla="*/ 4832316 w 5193374"/>
                <a:gd name="connsiteY4" fmla="*/ 685804 h 3407194"/>
                <a:gd name="connsiteX5" fmla="*/ 3645650 w 5193374"/>
                <a:gd name="connsiteY5" fmla="*/ 1327939 h 3407194"/>
                <a:gd name="connsiteX6" fmla="*/ 3003515 w 5193374"/>
                <a:gd name="connsiteY6" fmla="*/ 1371604 h 3407194"/>
                <a:gd name="connsiteX7" fmla="*/ 2361380 w 5193374"/>
                <a:gd name="connsiteY7" fmla="*/ 1327938 h 3407194"/>
                <a:gd name="connsiteX8" fmla="*/ 1174716 w 5193374"/>
                <a:gd name="connsiteY8" fmla="*/ 685801 h 3407194"/>
                <a:gd name="connsiteX9" fmla="*/ 1174716 w 5193374"/>
                <a:gd name="connsiteY9" fmla="*/ 685798 h 3407194"/>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960216 h 3681612"/>
                <a:gd name="connsiteX1" fmla="*/ 2361383 w 5193374"/>
                <a:gd name="connsiteY1" fmla="*/ 318083 h 3681612"/>
                <a:gd name="connsiteX2" fmla="*/ 3003517 w 5193374"/>
                <a:gd name="connsiteY2" fmla="*/ 274418 h 3681612"/>
                <a:gd name="connsiteX3" fmla="*/ 3645652 w 5193374"/>
                <a:gd name="connsiteY3" fmla="*/ 318084 h 3681612"/>
                <a:gd name="connsiteX4" fmla="*/ 4832316 w 5193374"/>
                <a:gd name="connsiteY4" fmla="*/ 960222 h 3681612"/>
                <a:gd name="connsiteX5" fmla="*/ 3645650 w 5193374"/>
                <a:gd name="connsiteY5" fmla="*/ 1602357 h 3681612"/>
                <a:gd name="connsiteX6" fmla="*/ 3003515 w 5193374"/>
                <a:gd name="connsiteY6" fmla="*/ 1646022 h 3681612"/>
                <a:gd name="connsiteX7" fmla="*/ 2361380 w 5193374"/>
                <a:gd name="connsiteY7" fmla="*/ 1602356 h 3681612"/>
                <a:gd name="connsiteX8" fmla="*/ 1174716 w 5193374"/>
                <a:gd name="connsiteY8" fmla="*/ 960219 h 3681612"/>
                <a:gd name="connsiteX9" fmla="*/ 1174716 w 5193374"/>
                <a:gd name="connsiteY9" fmla="*/ 960216 h 3681612"/>
                <a:gd name="connsiteX0" fmla="*/ 1174716 w 5193374"/>
                <a:gd name="connsiteY0" fmla="*/ 2033989 h 4755385"/>
                <a:gd name="connsiteX1" fmla="*/ 2361383 w 5193374"/>
                <a:gd name="connsiteY1" fmla="*/ 1391856 h 4755385"/>
                <a:gd name="connsiteX2" fmla="*/ 3003517 w 5193374"/>
                <a:gd name="connsiteY2" fmla="*/ 1348191 h 4755385"/>
                <a:gd name="connsiteX3" fmla="*/ 3645652 w 5193374"/>
                <a:gd name="connsiteY3" fmla="*/ 1391857 h 4755385"/>
                <a:gd name="connsiteX4" fmla="*/ 4832316 w 5193374"/>
                <a:gd name="connsiteY4" fmla="*/ 2033995 h 4755385"/>
                <a:gd name="connsiteX5" fmla="*/ 3645650 w 5193374"/>
                <a:gd name="connsiteY5" fmla="*/ 2676130 h 4755385"/>
                <a:gd name="connsiteX6" fmla="*/ 3003515 w 5193374"/>
                <a:gd name="connsiteY6" fmla="*/ 2719795 h 4755385"/>
                <a:gd name="connsiteX7" fmla="*/ 2361380 w 5193374"/>
                <a:gd name="connsiteY7" fmla="*/ 2676129 h 4755385"/>
                <a:gd name="connsiteX8" fmla="*/ 1174716 w 5193374"/>
                <a:gd name="connsiteY8" fmla="*/ 2033992 h 4755385"/>
                <a:gd name="connsiteX9" fmla="*/ 1174716 w 5193374"/>
                <a:gd name="connsiteY9" fmla="*/ 2033989 h 4755385"/>
                <a:gd name="connsiteX0" fmla="*/ 1174716 w 4832316"/>
                <a:gd name="connsiteY0" fmla="*/ 2033989 h 4755385"/>
                <a:gd name="connsiteX1" fmla="*/ 2361383 w 4832316"/>
                <a:gd name="connsiteY1" fmla="*/ 1391856 h 4755385"/>
                <a:gd name="connsiteX2" fmla="*/ 3003517 w 4832316"/>
                <a:gd name="connsiteY2" fmla="*/ 1348191 h 4755385"/>
                <a:gd name="connsiteX3" fmla="*/ 3645652 w 4832316"/>
                <a:gd name="connsiteY3" fmla="*/ 1391857 h 4755385"/>
                <a:gd name="connsiteX4" fmla="*/ 4832316 w 4832316"/>
                <a:gd name="connsiteY4" fmla="*/ 2033995 h 4755385"/>
                <a:gd name="connsiteX5" fmla="*/ 3645650 w 4832316"/>
                <a:gd name="connsiteY5" fmla="*/ 2676130 h 4755385"/>
                <a:gd name="connsiteX6" fmla="*/ 3003515 w 4832316"/>
                <a:gd name="connsiteY6" fmla="*/ 2719795 h 4755385"/>
                <a:gd name="connsiteX7" fmla="*/ 2361380 w 4832316"/>
                <a:gd name="connsiteY7" fmla="*/ 2676129 h 4755385"/>
                <a:gd name="connsiteX8" fmla="*/ 1174716 w 4832316"/>
                <a:gd name="connsiteY8" fmla="*/ 2033992 h 4755385"/>
                <a:gd name="connsiteX9" fmla="*/ 1174716 w 4832316"/>
                <a:gd name="connsiteY9" fmla="*/ 2033989 h 4755385"/>
                <a:gd name="connsiteX0" fmla="*/ 527758 w 4185358"/>
                <a:gd name="connsiteY0" fmla="*/ 2033989 h 4755385"/>
                <a:gd name="connsiteX1" fmla="*/ 1714425 w 4185358"/>
                <a:gd name="connsiteY1" fmla="*/ 1391856 h 4755385"/>
                <a:gd name="connsiteX2" fmla="*/ 2998694 w 4185358"/>
                <a:gd name="connsiteY2" fmla="*/ 1391857 h 4755385"/>
                <a:gd name="connsiteX3" fmla="*/ 4185358 w 4185358"/>
                <a:gd name="connsiteY3" fmla="*/ 2033995 h 4755385"/>
                <a:gd name="connsiteX4" fmla="*/ 2998692 w 4185358"/>
                <a:gd name="connsiteY4" fmla="*/ 2676130 h 4755385"/>
                <a:gd name="connsiteX5" fmla="*/ 2356557 w 4185358"/>
                <a:gd name="connsiteY5" fmla="*/ 2719795 h 4755385"/>
                <a:gd name="connsiteX6" fmla="*/ 1714422 w 4185358"/>
                <a:gd name="connsiteY6" fmla="*/ 2676129 h 4755385"/>
                <a:gd name="connsiteX7" fmla="*/ 527758 w 4185358"/>
                <a:gd name="connsiteY7" fmla="*/ 2033992 h 4755385"/>
                <a:gd name="connsiteX8" fmla="*/ 527758 w 4185358"/>
                <a:gd name="connsiteY8" fmla="*/ 2033989 h 4755385"/>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185358"/>
                <a:gd name="connsiteY0" fmla="*/ 2033989 h 4406268"/>
                <a:gd name="connsiteX1" fmla="*/ 1714425 w 4185358"/>
                <a:gd name="connsiteY1" fmla="*/ 1391856 h 4406268"/>
                <a:gd name="connsiteX2" fmla="*/ 2998694 w 4185358"/>
                <a:gd name="connsiteY2" fmla="*/ 1391857 h 4406268"/>
                <a:gd name="connsiteX3" fmla="*/ 4185358 w 4185358"/>
                <a:gd name="connsiteY3" fmla="*/ 2033995 h 4406268"/>
                <a:gd name="connsiteX4" fmla="*/ 2998692 w 4185358"/>
                <a:gd name="connsiteY4" fmla="*/ 2676130 h 4406268"/>
                <a:gd name="connsiteX5" fmla="*/ 2356557 w 4185358"/>
                <a:gd name="connsiteY5" fmla="*/ 2719795 h 4406268"/>
                <a:gd name="connsiteX6" fmla="*/ 1714422 w 4185358"/>
                <a:gd name="connsiteY6" fmla="*/ 2676129 h 4406268"/>
                <a:gd name="connsiteX7" fmla="*/ 527758 w 4185358"/>
                <a:gd name="connsiteY7" fmla="*/ 2033992 h 4406268"/>
                <a:gd name="connsiteX8" fmla="*/ 527758 w 4185358"/>
                <a:gd name="connsiteY8" fmla="*/ 2033989 h 4406268"/>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527758 w 4678417"/>
                <a:gd name="connsiteY0" fmla="*/ 2033989 h 5080997"/>
                <a:gd name="connsiteX1" fmla="*/ 1714425 w 4678417"/>
                <a:gd name="connsiteY1" fmla="*/ 1391856 h 5080997"/>
                <a:gd name="connsiteX2" fmla="*/ 2998694 w 4678417"/>
                <a:gd name="connsiteY2" fmla="*/ 1391857 h 5080997"/>
                <a:gd name="connsiteX3" fmla="*/ 4185358 w 4678417"/>
                <a:gd name="connsiteY3" fmla="*/ 2033995 h 5080997"/>
                <a:gd name="connsiteX4" fmla="*/ 2998692 w 4678417"/>
                <a:gd name="connsiteY4" fmla="*/ 2676130 h 5080997"/>
                <a:gd name="connsiteX5" fmla="*/ 2356557 w 4678417"/>
                <a:gd name="connsiteY5" fmla="*/ 2719795 h 5080997"/>
                <a:gd name="connsiteX6" fmla="*/ 1714422 w 4678417"/>
                <a:gd name="connsiteY6" fmla="*/ 2676129 h 5080997"/>
                <a:gd name="connsiteX7" fmla="*/ 527758 w 4678417"/>
                <a:gd name="connsiteY7" fmla="*/ 2033992 h 5080997"/>
                <a:gd name="connsiteX8" fmla="*/ 527758 w 4678417"/>
                <a:gd name="connsiteY8" fmla="*/ 2033989 h 5080997"/>
                <a:gd name="connsiteX0" fmla="*/ 3 w 4150662"/>
                <a:gd name="connsiteY0" fmla="*/ 2033989 h 5080997"/>
                <a:gd name="connsiteX1" fmla="*/ 1186670 w 4150662"/>
                <a:gd name="connsiteY1" fmla="*/ 1391856 h 5080997"/>
                <a:gd name="connsiteX2" fmla="*/ 2470939 w 4150662"/>
                <a:gd name="connsiteY2" fmla="*/ 1391857 h 5080997"/>
                <a:gd name="connsiteX3" fmla="*/ 3657603 w 4150662"/>
                <a:gd name="connsiteY3" fmla="*/ 2033995 h 5080997"/>
                <a:gd name="connsiteX4" fmla="*/ 2470937 w 4150662"/>
                <a:gd name="connsiteY4" fmla="*/ 2676130 h 5080997"/>
                <a:gd name="connsiteX5" fmla="*/ 1828802 w 4150662"/>
                <a:gd name="connsiteY5" fmla="*/ 2719795 h 5080997"/>
                <a:gd name="connsiteX6" fmla="*/ 1186667 w 4150662"/>
                <a:gd name="connsiteY6" fmla="*/ 2676129 h 5080997"/>
                <a:gd name="connsiteX7" fmla="*/ 3 w 4150662"/>
                <a:gd name="connsiteY7" fmla="*/ 2033992 h 5080997"/>
                <a:gd name="connsiteX8" fmla="*/ 3 w 4150662"/>
                <a:gd name="connsiteY8" fmla="*/ 2033989 h 5080997"/>
                <a:gd name="connsiteX0" fmla="*/ 3 w 3184725"/>
                <a:gd name="connsiteY0" fmla="*/ 2033989 h 3886288"/>
                <a:gd name="connsiteX1" fmla="*/ 1186670 w 3184725"/>
                <a:gd name="connsiteY1" fmla="*/ 1391856 h 3886288"/>
                <a:gd name="connsiteX2" fmla="*/ 2470939 w 3184725"/>
                <a:gd name="connsiteY2" fmla="*/ 1391857 h 3886288"/>
                <a:gd name="connsiteX3" fmla="*/ 1752603 w 3184725"/>
                <a:gd name="connsiteY3" fmla="*/ 52795 h 3886288"/>
                <a:gd name="connsiteX4" fmla="*/ 2470937 w 3184725"/>
                <a:gd name="connsiteY4" fmla="*/ 2676130 h 3886288"/>
                <a:gd name="connsiteX5" fmla="*/ 1828802 w 3184725"/>
                <a:gd name="connsiteY5" fmla="*/ 2719795 h 3886288"/>
                <a:gd name="connsiteX6" fmla="*/ 1186667 w 3184725"/>
                <a:gd name="connsiteY6" fmla="*/ 2676129 h 3886288"/>
                <a:gd name="connsiteX7" fmla="*/ 3 w 3184725"/>
                <a:gd name="connsiteY7" fmla="*/ 2033992 h 3886288"/>
                <a:gd name="connsiteX8" fmla="*/ 3 w 3184725"/>
                <a:gd name="connsiteY8" fmla="*/ 2033989 h 3886288"/>
                <a:gd name="connsiteX0" fmla="*/ 3 w 3184725"/>
                <a:gd name="connsiteY0" fmla="*/ 2033989 h 6528797"/>
                <a:gd name="connsiteX1" fmla="*/ 1186670 w 3184725"/>
                <a:gd name="connsiteY1" fmla="*/ 1391856 h 6528797"/>
                <a:gd name="connsiteX2" fmla="*/ 2470939 w 3184725"/>
                <a:gd name="connsiteY2" fmla="*/ 13918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385339"/>
                <a:gd name="connsiteY0" fmla="*/ 2033989 h 6528797"/>
                <a:gd name="connsiteX1" fmla="*/ 1186670 w 3385339"/>
                <a:gd name="connsiteY1" fmla="*/ 1391856 h 6528797"/>
                <a:gd name="connsiteX2" fmla="*/ 3385339 w 3385339"/>
                <a:gd name="connsiteY2" fmla="*/ 706057 h 6528797"/>
                <a:gd name="connsiteX3" fmla="*/ 228603 w 3385339"/>
                <a:gd name="connsiteY3" fmla="*/ 3481795 h 6528797"/>
                <a:gd name="connsiteX4" fmla="*/ 2470937 w 3385339"/>
                <a:gd name="connsiteY4" fmla="*/ 2676130 h 6528797"/>
                <a:gd name="connsiteX5" fmla="*/ 1828802 w 3385339"/>
                <a:gd name="connsiteY5" fmla="*/ 2719795 h 6528797"/>
                <a:gd name="connsiteX6" fmla="*/ 1186667 w 3385339"/>
                <a:gd name="connsiteY6" fmla="*/ 2676129 h 6528797"/>
                <a:gd name="connsiteX7" fmla="*/ 3 w 3385339"/>
                <a:gd name="connsiteY7" fmla="*/ 2033992 h 6528797"/>
                <a:gd name="connsiteX8" fmla="*/ 3 w 3385339"/>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3 w 3184725"/>
                <a:gd name="connsiteY0" fmla="*/ 2033989 h 6528797"/>
                <a:gd name="connsiteX1" fmla="*/ 1186670 w 3184725"/>
                <a:gd name="connsiteY1" fmla="*/ 1391856 h 6528797"/>
                <a:gd name="connsiteX2" fmla="*/ 2928139 w 3184725"/>
                <a:gd name="connsiteY2" fmla="*/ 706057 h 6528797"/>
                <a:gd name="connsiteX3" fmla="*/ 228603 w 3184725"/>
                <a:gd name="connsiteY3" fmla="*/ 3481795 h 6528797"/>
                <a:gd name="connsiteX4" fmla="*/ 2470937 w 3184725"/>
                <a:gd name="connsiteY4" fmla="*/ 2676130 h 6528797"/>
                <a:gd name="connsiteX5" fmla="*/ 1828802 w 3184725"/>
                <a:gd name="connsiteY5" fmla="*/ 2719795 h 6528797"/>
                <a:gd name="connsiteX6" fmla="*/ 1186667 w 3184725"/>
                <a:gd name="connsiteY6" fmla="*/ 2676129 h 6528797"/>
                <a:gd name="connsiteX7" fmla="*/ 3 w 3184725"/>
                <a:gd name="connsiteY7" fmla="*/ 2033992 h 6528797"/>
                <a:gd name="connsiteX8" fmla="*/ 3 w 3184725"/>
                <a:gd name="connsiteY8"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1828799 w 3184722"/>
                <a:gd name="connsiteY5" fmla="*/ 2719795 h 6528797"/>
                <a:gd name="connsiteX6" fmla="*/ 0 w 3184722"/>
                <a:gd name="connsiteY6" fmla="*/ 2033992 h 6528797"/>
                <a:gd name="connsiteX7" fmla="*/ 0 w 3184722"/>
                <a:gd name="connsiteY7"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3184722"/>
                <a:gd name="connsiteY0" fmla="*/ 2033989 h 6528797"/>
                <a:gd name="connsiteX1" fmla="*/ 1186667 w 3184722"/>
                <a:gd name="connsiteY1" fmla="*/ 1391856 h 6528797"/>
                <a:gd name="connsiteX2" fmla="*/ 2928136 w 3184722"/>
                <a:gd name="connsiteY2" fmla="*/ 706057 h 6528797"/>
                <a:gd name="connsiteX3" fmla="*/ 228600 w 3184722"/>
                <a:gd name="connsiteY3" fmla="*/ 3481795 h 6528797"/>
                <a:gd name="connsiteX4" fmla="*/ 2470934 w 3184722"/>
                <a:gd name="connsiteY4" fmla="*/ 2676130 h 6528797"/>
                <a:gd name="connsiteX5" fmla="*/ 0 w 3184722"/>
                <a:gd name="connsiteY5" fmla="*/ 2033992 h 6528797"/>
                <a:gd name="connsiteX6" fmla="*/ 0 w 3184722"/>
                <a:gd name="connsiteY6" fmla="*/ 2033989 h 6528797"/>
                <a:gd name="connsiteX0" fmla="*/ 0 w 2928136"/>
                <a:gd name="connsiteY0" fmla="*/ 2033989 h 6528797"/>
                <a:gd name="connsiteX1" fmla="*/ 1186667 w 2928136"/>
                <a:gd name="connsiteY1" fmla="*/ 1391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2033989 h 6528797"/>
                <a:gd name="connsiteX1" fmla="*/ 958067 w 2928136"/>
                <a:gd name="connsiteY1" fmla="*/ 2534856 h 6528797"/>
                <a:gd name="connsiteX2" fmla="*/ 2928136 w 2928136"/>
                <a:gd name="connsiteY2" fmla="*/ 706057 h 6528797"/>
                <a:gd name="connsiteX3" fmla="*/ 228600 w 2928136"/>
                <a:gd name="connsiteY3" fmla="*/ 3481795 h 6528797"/>
                <a:gd name="connsiteX4" fmla="*/ 2470934 w 2928136"/>
                <a:gd name="connsiteY4" fmla="*/ 2676130 h 6528797"/>
                <a:gd name="connsiteX5" fmla="*/ 0 w 2928136"/>
                <a:gd name="connsiteY5" fmla="*/ 2033992 h 6528797"/>
                <a:gd name="connsiteX6" fmla="*/ 0 w 2928136"/>
                <a:gd name="connsiteY6" fmla="*/ 2033989 h 6528797"/>
                <a:gd name="connsiteX0" fmla="*/ 0 w 2928136"/>
                <a:gd name="connsiteY0" fmla="*/ 1434955 h 5929763"/>
                <a:gd name="connsiteX1" fmla="*/ 958067 w 2928136"/>
                <a:gd name="connsiteY1" fmla="*/ 1935822 h 5929763"/>
                <a:gd name="connsiteX2" fmla="*/ 2928136 w 2928136"/>
                <a:gd name="connsiteY2" fmla="*/ 107023 h 5929763"/>
                <a:gd name="connsiteX3" fmla="*/ 228600 w 2928136"/>
                <a:gd name="connsiteY3" fmla="*/ 2882761 h 5929763"/>
                <a:gd name="connsiteX4" fmla="*/ 2470934 w 2928136"/>
                <a:gd name="connsiteY4" fmla="*/ 2077096 h 5929763"/>
                <a:gd name="connsiteX5" fmla="*/ 0 w 2928136"/>
                <a:gd name="connsiteY5" fmla="*/ 1434958 h 5929763"/>
                <a:gd name="connsiteX6" fmla="*/ 0 w 2928136"/>
                <a:gd name="connsiteY6" fmla="*/ 1434955 h 5929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1275236 w 4203372"/>
                <a:gd name="connsiteY0" fmla="*/ 1810262 h 6305070"/>
                <a:gd name="connsiteX1" fmla="*/ 2233303 w 4203372"/>
                <a:gd name="connsiteY1" fmla="*/ 2311129 h 6305070"/>
                <a:gd name="connsiteX2" fmla="*/ 4203372 w 4203372"/>
                <a:gd name="connsiteY2" fmla="*/ 863330 h 6305070"/>
                <a:gd name="connsiteX3" fmla="*/ 1503836 w 4203372"/>
                <a:gd name="connsiteY3" fmla="*/ 3258068 h 6305070"/>
                <a:gd name="connsiteX4" fmla="*/ 3746170 w 4203372"/>
                <a:gd name="connsiteY4" fmla="*/ 2452403 h 6305070"/>
                <a:gd name="connsiteX5" fmla="*/ 1275236 w 4203372"/>
                <a:gd name="connsiteY5" fmla="*/ 1810265 h 6305070"/>
                <a:gd name="connsiteX6" fmla="*/ 1275236 w 4203372"/>
                <a:gd name="connsiteY6" fmla="*/ 1810262 h 6305070"/>
                <a:gd name="connsiteX0" fmla="*/ 0 w 2928136"/>
                <a:gd name="connsiteY0" fmla="*/ 1053955 h 5548763"/>
                <a:gd name="connsiteX1" fmla="*/ 958067 w 2928136"/>
                <a:gd name="connsiteY1" fmla="*/ 1554822 h 5548763"/>
                <a:gd name="connsiteX2" fmla="*/ 2928136 w 2928136"/>
                <a:gd name="connsiteY2" fmla="*/ 107023 h 5548763"/>
                <a:gd name="connsiteX3" fmla="*/ 228600 w 2928136"/>
                <a:gd name="connsiteY3" fmla="*/ 2501761 h 5548763"/>
                <a:gd name="connsiteX4" fmla="*/ 2470934 w 2928136"/>
                <a:gd name="connsiteY4" fmla="*/ 1696096 h 5548763"/>
                <a:gd name="connsiteX5" fmla="*/ 0 w 2928136"/>
                <a:gd name="connsiteY5" fmla="*/ 1053958 h 5548763"/>
                <a:gd name="connsiteX6" fmla="*/ 0 w 2928136"/>
                <a:gd name="connsiteY6" fmla="*/ 1053955 h 5548763"/>
                <a:gd name="connsiteX0" fmla="*/ 844930 w 3773066"/>
                <a:gd name="connsiteY0" fmla="*/ 2505027 h 6999835"/>
                <a:gd name="connsiteX1" fmla="*/ 1802997 w 3773066"/>
                <a:gd name="connsiteY1" fmla="*/ 3005894 h 6999835"/>
                <a:gd name="connsiteX2" fmla="*/ 3773066 w 3773066"/>
                <a:gd name="connsiteY2" fmla="*/ 1558095 h 6999835"/>
                <a:gd name="connsiteX3" fmla="*/ 1073530 w 3773066"/>
                <a:gd name="connsiteY3" fmla="*/ 3952833 h 6999835"/>
                <a:gd name="connsiteX4" fmla="*/ 3315864 w 3773066"/>
                <a:gd name="connsiteY4" fmla="*/ 3147168 h 6999835"/>
                <a:gd name="connsiteX5" fmla="*/ 844930 w 3773066"/>
                <a:gd name="connsiteY5" fmla="*/ 2505030 h 6999835"/>
                <a:gd name="connsiteX6" fmla="*/ 844930 w 3773066"/>
                <a:gd name="connsiteY6" fmla="*/ 2505027 h 6999835"/>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324542 w 4252678"/>
                <a:gd name="connsiteY0" fmla="*/ 2392968 h 6887776"/>
                <a:gd name="connsiteX1" fmla="*/ 2282609 w 4252678"/>
                <a:gd name="connsiteY1" fmla="*/ 2893835 h 6887776"/>
                <a:gd name="connsiteX2" fmla="*/ 4252678 w 4252678"/>
                <a:gd name="connsiteY2" fmla="*/ 1446036 h 6887776"/>
                <a:gd name="connsiteX3" fmla="*/ 1553142 w 4252678"/>
                <a:gd name="connsiteY3" fmla="*/ 3840774 h 6887776"/>
                <a:gd name="connsiteX4" fmla="*/ 3795476 w 4252678"/>
                <a:gd name="connsiteY4" fmla="*/ 3035109 h 6887776"/>
                <a:gd name="connsiteX5" fmla="*/ 1324542 w 4252678"/>
                <a:gd name="connsiteY5" fmla="*/ 2392971 h 6887776"/>
                <a:gd name="connsiteX6" fmla="*/ 1324542 w 4252678"/>
                <a:gd name="connsiteY6" fmla="*/ 2392968 h 6887776"/>
                <a:gd name="connsiteX0" fmla="*/ 1869139 w 4797275"/>
                <a:gd name="connsiteY0" fmla="*/ 2392968 h 6887776"/>
                <a:gd name="connsiteX1" fmla="*/ 2827206 w 4797275"/>
                <a:gd name="connsiteY1" fmla="*/ 2893835 h 6887776"/>
                <a:gd name="connsiteX2" fmla="*/ 4797275 w 4797275"/>
                <a:gd name="connsiteY2" fmla="*/ 1446036 h 6887776"/>
                <a:gd name="connsiteX3" fmla="*/ 2097739 w 4797275"/>
                <a:gd name="connsiteY3" fmla="*/ 3840774 h 6887776"/>
                <a:gd name="connsiteX4" fmla="*/ 4340073 w 4797275"/>
                <a:gd name="connsiteY4" fmla="*/ 3035109 h 6887776"/>
                <a:gd name="connsiteX5" fmla="*/ 1869139 w 4797275"/>
                <a:gd name="connsiteY5" fmla="*/ 2392971 h 6887776"/>
                <a:gd name="connsiteX6" fmla="*/ 1869139 w 4797275"/>
                <a:gd name="connsiteY6" fmla="*/ 2392968 h 6887776"/>
                <a:gd name="connsiteX0" fmla="*/ 1869139 w 4797275"/>
                <a:gd name="connsiteY0" fmla="*/ 2433309 h 6928117"/>
                <a:gd name="connsiteX1" fmla="*/ 2827206 w 4797275"/>
                <a:gd name="connsiteY1" fmla="*/ 2934176 h 6928117"/>
                <a:gd name="connsiteX2" fmla="*/ 4797275 w 4797275"/>
                <a:gd name="connsiteY2" fmla="*/ 1486377 h 6928117"/>
                <a:gd name="connsiteX3" fmla="*/ 2097739 w 4797275"/>
                <a:gd name="connsiteY3" fmla="*/ 3881115 h 6928117"/>
                <a:gd name="connsiteX4" fmla="*/ 4340073 w 4797275"/>
                <a:gd name="connsiteY4" fmla="*/ 3075450 h 6928117"/>
                <a:gd name="connsiteX5" fmla="*/ 1869139 w 4797275"/>
                <a:gd name="connsiteY5" fmla="*/ 2433312 h 6928117"/>
                <a:gd name="connsiteX6" fmla="*/ 1869139 w 4797275"/>
                <a:gd name="connsiteY6" fmla="*/ 2433309 h 6928117"/>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1869139 w 4797275"/>
                <a:gd name="connsiteY5" fmla="*/ 2531924 h 7026729"/>
                <a:gd name="connsiteX6" fmla="*/ 1869139 w 4797275"/>
                <a:gd name="connsiteY6" fmla="*/ 2531921 h 7026729"/>
                <a:gd name="connsiteX0" fmla="*/ 1869139 w 4797275"/>
                <a:gd name="connsiteY0" fmla="*/ 2531921 h 7026729"/>
                <a:gd name="connsiteX1" fmla="*/ 2827206 w 4797275"/>
                <a:gd name="connsiteY1" fmla="*/ 3032788 h 7026729"/>
                <a:gd name="connsiteX2" fmla="*/ 4797275 w 4797275"/>
                <a:gd name="connsiteY2" fmla="*/ 1584989 h 7026729"/>
                <a:gd name="connsiteX3" fmla="*/ 2097739 w 4797275"/>
                <a:gd name="connsiteY3" fmla="*/ 3979727 h 7026729"/>
                <a:gd name="connsiteX4" fmla="*/ 4340073 w 4797275"/>
                <a:gd name="connsiteY4" fmla="*/ 3174062 h 7026729"/>
                <a:gd name="connsiteX5" fmla="*/ 3269869 w 4797275"/>
                <a:gd name="connsiteY5" fmla="*/ 2756647 h 7026729"/>
                <a:gd name="connsiteX6" fmla="*/ 1869139 w 4797275"/>
                <a:gd name="connsiteY6" fmla="*/ 2531924 h 7026729"/>
                <a:gd name="connsiteX7" fmla="*/ 1869139 w 4797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3400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5940275"/>
                <a:gd name="connsiteY0" fmla="*/ 2531921 h 7026729"/>
                <a:gd name="connsiteX1" fmla="*/ 2827206 w 5940275"/>
                <a:gd name="connsiteY1" fmla="*/ 3032788 h 7026729"/>
                <a:gd name="connsiteX2" fmla="*/ 5940275 w 5940275"/>
                <a:gd name="connsiteY2" fmla="*/ 2423189 h 7026729"/>
                <a:gd name="connsiteX3" fmla="*/ 2097739 w 5940275"/>
                <a:gd name="connsiteY3" fmla="*/ 3979727 h 7026729"/>
                <a:gd name="connsiteX4" fmla="*/ 4568673 w 5940275"/>
                <a:gd name="connsiteY4" fmla="*/ 3174062 h 7026729"/>
                <a:gd name="connsiteX5" fmla="*/ 3269869 w 5940275"/>
                <a:gd name="connsiteY5" fmla="*/ 2756647 h 7026729"/>
                <a:gd name="connsiteX6" fmla="*/ 1869139 w 5940275"/>
                <a:gd name="connsiteY6" fmla="*/ 2531924 h 7026729"/>
                <a:gd name="connsiteX7" fmla="*/ 1869139 w 5940275"/>
                <a:gd name="connsiteY7" fmla="*/ 2531921 h 7026729"/>
                <a:gd name="connsiteX0" fmla="*/ 1869139 w 6324598"/>
                <a:gd name="connsiteY0" fmla="*/ 2531921 h 7331529"/>
                <a:gd name="connsiteX1" fmla="*/ 2827206 w 6324598"/>
                <a:gd name="connsiteY1" fmla="*/ 3032788 h 7331529"/>
                <a:gd name="connsiteX2" fmla="*/ 5940275 w 6324598"/>
                <a:gd name="connsiteY2" fmla="*/ 2423189 h 7331529"/>
                <a:gd name="connsiteX3" fmla="*/ 5831539 w 6324598"/>
                <a:gd name="connsiteY3" fmla="*/ 4284527 h 7331529"/>
                <a:gd name="connsiteX4" fmla="*/ 4568673 w 6324598"/>
                <a:gd name="connsiteY4" fmla="*/ 3174062 h 7331529"/>
                <a:gd name="connsiteX5" fmla="*/ 3269869 w 6324598"/>
                <a:gd name="connsiteY5" fmla="*/ 2756647 h 7331529"/>
                <a:gd name="connsiteX6" fmla="*/ 1869139 w 6324598"/>
                <a:gd name="connsiteY6" fmla="*/ 2531924 h 7331529"/>
                <a:gd name="connsiteX7" fmla="*/ 1869139 w 63245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3269869 w 6934198"/>
                <a:gd name="connsiteY5" fmla="*/ 2756647 h 7331529"/>
                <a:gd name="connsiteX6" fmla="*/ 1869139 w 6934198"/>
                <a:gd name="connsiteY6" fmla="*/ 2531924 h 7331529"/>
                <a:gd name="connsiteX7" fmla="*/ 1869139 w 6934198"/>
                <a:gd name="connsiteY7" fmla="*/ 2531921 h 7331529"/>
                <a:gd name="connsiteX0" fmla="*/ 1869139 w 6934198"/>
                <a:gd name="connsiteY0" fmla="*/ 2531921 h 7331529"/>
                <a:gd name="connsiteX1" fmla="*/ 2827206 w 6934198"/>
                <a:gd name="connsiteY1" fmla="*/ 3032788 h 7331529"/>
                <a:gd name="connsiteX2" fmla="*/ 5940275 w 6934198"/>
                <a:gd name="connsiteY2" fmla="*/ 2423189 h 7331529"/>
                <a:gd name="connsiteX3" fmla="*/ 6441139 w 6934198"/>
                <a:gd name="connsiteY3" fmla="*/ 4284527 h 7331529"/>
                <a:gd name="connsiteX4" fmla="*/ 4568673 w 6934198"/>
                <a:gd name="connsiteY4" fmla="*/ 3174062 h 7331529"/>
                <a:gd name="connsiteX5" fmla="*/ 1869139 w 6934198"/>
                <a:gd name="connsiteY5" fmla="*/ 2531924 h 7331529"/>
                <a:gd name="connsiteX6" fmla="*/ 1869139 w 6934198"/>
                <a:gd name="connsiteY6" fmla="*/ 2531921 h 7331529"/>
                <a:gd name="connsiteX0" fmla="*/ 1869139 w 6911785"/>
                <a:gd name="connsiteY0" fmla="*/ 2531921 h 7336788"/>
                <a:gd name="connsiteX1" fmla="*/ 2827206 w 6911785"/>
                <a:gd name="connsiteY1" fmla="*/ 3032788 h 7336788"/>
                <a:gd name="connsiteX2" fmla="*/ 5940275 w 6911785"/>
                <a:gd name="connsiteY2" fmla="*/ 2423189 h 7336788"/>
                <a:gd name="connsiteX3" fmla="*/ 6441139 w 6911785"/>
                <a:gd name="connsiteY3" fmla="*/ 4284527 h 7336788"/>
                <a:gd name="connsiteX4" fmla="*/ 4568673 w 6911785"/>
                <a:gd name="connsiteY4" fmla="*/ 3174062 h 7336788"/>
                <a:gd name="connsiteX5" fmla="*/ 1869139 w 6911785"/>
                <a:gd name="connsiteY5" fmla="*/ 2531924 h 7336788"/>
                <a:gd name="connsiteX6" fmla="*/ 1869139 w 6911785"/>
                <a:gd name="connsiteY6" fmla="*/ 2531921 h 7336788"/>
                <a:gd name="connsiteX0" fmla="*/ 1869139 w 7024741"/>
                <a:gd name="connsiteY0" fmla="*/ 2531921 h 7336788"/>
                <a:gd name="connsiteX1" fmla="*/ 2827206 w 7024741"/>
                <a:gd name="connsiteY1" fmla="*/ 3032788 h 7336788"/>
                <a:gd name="connsiteX2" fmla="*/ 5940275 w 7024741"/>
                <a:gd name="connsiteY2" fmla="*/ 2423189 h 7336788"/>
                <a:gd name="connsiteX3" fmla="*/ 6441139 w 7024741"/>
                <a:gd name="connsiteY3" fmla="*/ 4284527 h 7336788"/>
                <a:gd name="connsiteX4" fmla="*/ 4568673 w 7024741"/>
                <a:gd name="connsiteY4" fmla="*/ 3174062 h 7336788"/>
                <a:gd name="connsiteX5" fmla="*/ 1869139 w 7024741"/>
                <a:gd name="connsiteY5" fmla="*/ 2531924 h 7336788"/>
                <a:gd name="connsiteX6" fmla="*/ 1869139 w 7024741"/>
                <a:gd name="connsiteY6" fmla="*/ 2531921 h 7336788"/>
                <a:gd name="connsiteX0" fmla="*/ 685903 w 5841505"/>
                <a:gd name="connsiteY0" fmla="*/ 1071884 h 5876751"/>
                <a:gd name="connsiteX1" fmla="*/ 159678 w 5841505"/>
                <a:gd name="connsiteY1" fmla="*/ 370216 h 5876751"/>
                <a:gd name="connsiteX2" fmla="*/ 1643970 w 5841505"/>
                <a:gd name="connsiteY2" fmla="*/ 1572751 h 5876751"/>
                <a:gd name="connsiteX3" fmla="*/ 4757039 w 5841505"/>
                <a:gd name="connsiteY3" fmla="*/ 963152 h 5876751"/>
                <a:gd name="connsiteX4" fmla="*/ 5257903 w 5841505"/>
                <a:gd name="connsiteY4" fmla="*/ 2824490 h 5876751"/>
                <a:gd name="connsiteX5" fmla="*/ 3385437 w 5841505"/>
                <a:gd name="connsiteY5" fmla="*/ 1714025 h 5876751"/>
                <a:gd name="connsiteX6" fmla="*/ 685903 w 5841505"/>
                <a:gd name="connsiteY6" fmla="*/ 1071887 h 5876751"/>
                <a:gd name="connsiteX7" fmla="*/ 685903 w 5841505"/>
                <a:gd name="connsiteY7" fmla="*/ 1071884 h 5876751"/>
                <a:gd name="connsiteX0" fmla="*/ 685903 w 5841505"/>
                <a:gd name="connsiteY0" fmla="*/ 1775249 h 6580116"/>
                <a:gd name="connsiteX1" fmla="*/ 159678 w 5841505"/>
                <a:gd name="connsiteY1" fmla="*/ 1073581 h 6580116"/>
                <a:gd name="connsiteX2" fmla="*/ 1643970 w 5841505"/>
                <a:gd name="connsiteY2" fmla="*/ 2276116 h 6580116"/>
                <a:gd name="connsiteX3" fmla="*/ 4757039 w 5841505"/>
                <a:gd name="connsiteY3" fmla="*/ 1666517 h 6580116"/>
                <a:gd name="connsiteX4" fmla="*/ 5257903 w 5841505"/>
                <a:gd name="connsiteY4" fmla="*/ 3527855 h 6580116"/>
                <a:gd name="connsiteX5" fmla="*/ 3385437 w 5841505"/>
                <a:gd name="connsiteY5" fmla="*/ 2417390 h 6580116"/>
                <a:gd name="connsiteX6" fmla="*/ 685903 w 5841505"/>
                <a:gd name="connsiteY6" fmla="*/ 1775252 h 6580116"/>
                <a:gd name="connsiteX7" fmla="*/ 685903 w 5841505"/>
                <a:gd name="connsiteY7" fmla="*/ 1775249 h 6580116"/>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191268 w 6346870"/>
                <a:gd name="connsiteY0" fmla="*/ 1071884 h 5876751"/>
                <a:gd name="connsiteX1" fmla="*/ 665043 w 6346870"/>
                <a:gd name="connsiteY1" fmla="*/ 370216 h 5876751"/>
                <a:gd name="connsiteX2" fmla="*/ 247382 w 6346870"/>
                <a:gd name="connsiteY2" fmla="*/ 1425097 h 5876751"/>
                <a:gd name="connsiteX3" fmla="*/ 2149335 w 6346870"/>
                <a:gd name="connsiteY3" fmla="*/ 1572751 h 5876751"/>
                <a:gd name="connsiteX4" fmla="*/ 5262404 w 6346870"/>
                <a:gd name="connsiteY4" fmla="*/ 963152 h 5876751"/>
                <a:gd name="connsiteX5" fmla="*/ 5763268 w 6346870"/>
                <a:gd name="connsiteY5" fmla="*/ 2824490 h 5876751"/>
                <a:gd name="connsiteX6" fmla="*/ 3890802 w 6346870"/>
                <a:gd name="connsiteY6" fmla="*/ 1714025 h 5876751"/>
                <a:gd name="connsiteX7" fmla="*/ 1191268 w 6346870"/>
                <a:gd name="connsiteY7" fmla="*/ 1071887 h 5876751"/>
                <a:gd name="connsiteX8" fmla="*/ 1191268 w 6346870"/>
                <a:gd name="connsiteY8" fmla="*/ 1071884 h 5876751"/>
                <a:gd name="connsiteX0" fmla="*/ 1495416 w 6651018"/>
                <a:gd name="connsiteY0" fmla="*/ 1071884 h 5876751"/>
                <a:gd name="connsiteX1" fmla="*/ 969191 w 6651018"/>
                <a:gd name="connsiteY1" fmla="*/ 370216 h 5876751"/>
                <a:gd name="connsiteX2" fmla="*/ 551530 w 6651018"/>
                <a:gd name="connsiteY2" fmla="*/ 1425097 h 5876751"/>
                <a:gd name="connsiteX3" fmla="*/ 2453483 w 6651018"/>
                <a:gd name="connsiteY3" fmla="*/ 1572751 h 5876751"/>
                <a:gd name="connsiteX4" fmla="*/ 5566552 w 6651018"/>
                <a:gd name="connsiteY4" fmla="*/ 963152 h 5876751"/>
                <a:gd name="connsiteX5" fmla="*/ 6067416 w 6651018"/>
                <a:gd name="connsiteY5" fmla="*/ 2824490 h 5876751"/>
                <a:gd name="connsiteX6" fmla="*/ 4194950 w 6651018"/>
                <a:gd name="connsiteY6" fmla="*/ 1714025 h 5876751"/>
                <a:gd name="connsiteX7" fmla="*/ 1495416 w 6651018"/>
                <a:gd name="connsiteY7" fmla="*/ 1071887 h 5876751"/>
                <a:gd name="connsiteX8" fmla="*/ 1495416 w 6651018"/>
                <a:gd name="connsiteY8" fmla="*/ 1071884 h 5876751"/>
                <a:gd name="connsiteX0" fmla="*/ 1103563 w 6259165"/>
                <a:gd name="connsiteY0" fmla="*/ 1071884 h 5876751"/>
                <a:gd name="connsiteX1" fmla="*/ 159677 w 6259165"/>
                <a:gd name="connsiteY1" fmla="*/ 1425097 h 5876751"/>
                <a:gd name="connsiteX2" fmla="*/ 2061630 w 6259165"/>
                <a:gd name="connsiteY2" fmla="*/ 1572751 h 5876751"/>
                <a:gd name="connsiteX3" fmla="*/ 5174699 w 6259165"/>
                <a:gd name="connsiteY3" fmla="*/ 963152 h 5876751"/>
                <a:gd name="connsiteX4" fmla="*/ 5675563 w 6259165"/>
                <a:gd name="connsiteY4" fmla="*/ 2824490 h 5876751"/>
                <a:gd name="connsiteX5" fmla="*/ 3803097 w 6259165"/>
                <a:gd name="connsiteY5" fmla="*/ 1714025 h 5876751"/>
                <a:gd name="connsiteX6" fmla="*/ 1103563 w 6259165"/>
                <a:gd name="connsiteY6" fmla="*/ 1071887 h 5876751"/>
                <a:gd name="connsiteX7" fmla="*/ 1103563 w 6259165"/>
                <a:gd name="connsiteY7" fmla="*/ 1071884 h 5876751"/>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103564 w 6259166"/>
                <a:gd name="connsiteY0" fmla="*/ 1766125 h 6570992"/>
                <a:gd name="connsiteX1" fmla="*/ 159678 w 6259166"/>
                <a:gd name="connsiteY1" fmla="*/ 2119338 h 6570992"/>
                <a:gd name="connsiteX2" fmla="*/ 2061631 w 6259166"/>
                <a:gd name="connsiteY2" fmla="*/ 2266992 h 6570992"/>
                <a:gd name="connsiteX3" fmla="*/ 5174700 w 6259166"/>
                <a:gd name="connsiteY3" fmla="*/ 1657393 h 6570992"/>
                <a:gd name="connsiteX4" fmla="*/ 5675564 w 6259166"/>
                <a:gd name="connsiteY4" fmla="*/ 3518731 h 6570992"/>
                <a:gd name="connsiteX5" fmla="*/ 3803098 w 6259166"/>
                <a:gd name="connsiteY5" fmla="*/ 2408266 h 6570992"/>
                <a:gd name="connsiteX6" fmla="*/ 1103564 w 6259166"/>
                <a:gd name="connsiteY6" fmla="*/ 1766128 h 6570992"/>
                <a:gd name="connsiteX7" fmla="*/ 1103564 w 6259166"/>
                <a:gd name="connsiteY7" fmla="*/ 1766125 h 6570992"/>
                <a:gd name="connsiteX0" fmla="*/ 1316924 w 6472526"/>
                <a:gd name="connsiteY0" fmla="*/ 1766125 h 6570992"/>
                <a:gd name="connsiteX1" fmla="*/ 373038 w 6472526"/>
                <a:gd name="connsiteY1" fmla="*/ 2119338 h 6570992"/>
                <a:gd name="connsiteX2" fmla="*/ 2274991 w 6472526"/>
                <a:gd name="connsiteY2" fmla="*/ 2266992 h 6570992"/>
                <a:gd name="connsiteX3" fmla="*/ 5388060 w 6472526"/>
                <a:gd name="connsiteY3" fmla="*/ 1657393 h 6570992"/>
                <a:gd name="connsiteX4" fmla="*/ 5888924 w 6472526"/>
                <a:gd name="connsiteY4" fmla="*/ 3518731 h 6570992"/>
                <a:gd name="connsiteX5" fmla="*/ 4016458 w 6472526"/>
                <a:gd name="connsiteY5" fmla="*/ 2408266 h 6570992"/>
                <a:gd name="connsiteX6" fmla="*/ 1316924 w 6472526"/>
                <a:gd name="connsiteY6" fmla="*/ 1766128 h 6570992"/>
                <a:gd name="connsiteX7" fmla="*/ 1316924 w 6472526"/>
                <a:gd name="connsiteY7" fmla="*/ 1766125 h 6570992"/>
                <a:gd name="connsiteX0" fmla="*/ 969208 w 6472526"/>
                <a:gd name="connsiteY0" fmla="*/ 1766125 h 6550041"/>
                <a:gd name="connsiteX1" fmla="*/ 373038 w 6472526"/>
                <a:gd name="connsiteY1" fmla="*/ 2098387 h 6550041"/>
                <a:gd name="connsiteX2" fmla="*/ 2274991 w 6472526"/>
                <a:gd name="connsiteY2" fmla="*/ 2246041 h 6550041"/>
                <a:gd name="connsiteX3" fmla="*/ 5388060 w 6472526"/>
                <a:gd name="connsiteY3" fmla="*/ 1636442 h 6550041"/>
                <a:gd name="connsiteX4" fmla="*/ 5888924 w 6472526"/>
                <a:gd name="connsiteY4" fmla="*/ 3497780 h 6550041"/>
                <a:gd name="connsiteX5" fmla="*/ 4016458 w 6472526"/>
                <a:gd name="connsiteY5" fmla="*/ 2387315 h 6550041"/>
                <a:gd name="connsiteX6" fmla="*/ 1316924 w 6472526"/>
                <a:gd name="connsiteY6" fmla="*/ 1745177 h 6550041"/>
                <a:gd name="connsiteX7" fmla="*/ 969208 w 6472526"/>
                <a:gd name="connsiteY7" fmla="*/ 1766125 h 6550041"/>
                <a:gd name="connsiteX0" fmla="*/ 943886 w 6099488"/>
                <a:gd name="connsiteY0" fmla="*/ 1071887 h 5876751"/>
                <a:gd name="connsiteX1" fmla="*/ 0 w 6099488"/>
                <a:gd name="connsiteY1" fmla="*/ 1425097 h 5876751"/>
                <a:gd name="connsiteX2" fmla="*/ 1901953 w 6099488"/>
                <a:gd name="connsiteY2" fmla="*/ 1572751 h 5876751"/>
                <a:gd name="connsiteX3" fmla="*/ 5015022 w 6099488"/>
                <a:gd name="connsiteY3" fmla="*/ 963152 h 5876751"/>
                <a:gd name="connsiteX4" fmla="*/ 5515886 w 6099488"/>
                <a:gd name="connsiteY4" fmla="*/ 2824490 h 5876751"/>
                <a:gd name="connsiteX5" fmla="*/ 3643420 w 6099488"/>
                <a:gd name="connsiteY5" fmla="*/ 1714025 h 5876751"/>
                <a:gd name="connsiteX6" fmla="*/ 943886 w 6099488"/>
                <a:gd name="connsiteY6" fmla="*/ 1071887 h 5876751"/>
                <a:gd name="connsiteX0" fmla="*/ 943886 w 6099488"/>
                <a:gd name="connsiteY0" fmla="*/ 1486368 h 6291232"/>
                <a:gd name="connsiteX1" fmla="*/ 0 w 6099488"/>
                <a:gd name="connsiteY1" fmla="*/ 1839578 h 6291232"/>
                <a:gd name="connsiteX2" fmla="*/ 1901953 w 6099488"/>
                <a:gd name="connsiteY2" fmla="*/ 1987232 h 6291232"/>
                <a:gd name="connsiteX3" fmla="*/ 5015022 w 6099488"/>
                <a:gd name="connsiteY3" fmla="*/ 1377633 h 6291232"/>
                <a:gd name="connsiteX4" fmla="*/ 5515886 w 6099488"/>
                <a:gd name="connsiteY4" fmla="*/ 3238971 h 6291232"/>
                <a:gd name="connsiteX5" fmla="*/ 3643420 w 6099488"/>
                <a:gd name="connsiteY5" fmla="*/ 2128506 h 6291232"/>
                <a:gd name="connsiteX6" fmla="*/ 943886 w 6099488"/>
                <a:gd name="connsiteY6" fmla="*/ 1486368 h 6291232"/>
                <a:gd name="connsiteX0" fmla="*/ 290243 w 5445845"/>
                <a:gd name="connsiteY0" fmla="*/ 1071887 h 5876751"/>
                <a:gd name="connsiteX1" fmla="*/ 1248310 w 5445845"/>
                <a:gd name="connsiteY1" fmla="*/ 1572751 h 5876751"/>
                <a:gd name="connsiteX2" fmla="*/ 4361379 w 5445845"/>
                <a:gd name="connsiteY2" fmla="*/ 963152 h 5876751"/>
                <a:gd name="connsiteX3" fmla="*/ 4862243 w 5445845"/>
                <a:gd name="connsiteY3" fmla="*/ 2824490 h 5876751"/>
                <a:gd name="connsiteX4" fmla="*/ 2989777 w 5445845"/>
                <a:gd name="connsiteY4" fmla="*/ 1714025 h 5876751"/>
                <a:gd name="connsiteX5" fmla="*/ 290243 w 5445845"/>
                <a:gd name="connsiteY5" fmla="*/ 1071887 h 5876751"/>
                <a:gd name="connsiteX0" fmla="*/ 290244 w 5445846"/>
                <a:gd name="connsiteY0" fmla="*/ 1071887 h 5876751"/>
                <a:gd name="connsiteX1" fmla="*/ 1248311 w 5445846"/>
                <a:gd name="connsiteY1" fmla="*/ 1572751 h 5876751"/>
                <a:gd name="connsiteX2" fmla="*/ 4361380 w 5445846"/>
                <a:gd name="connsiteY2" fmla="*/ 963152 h 5876751"/>
                <a:gd name="connsiteX3" fmla="*/ 4862244 w 5445846"/>
                <a:gd name="connsiteY3" fmla="*/ 2824490 h 5876751"/>
                <a:gd name="connsiteX4" fmla="*/ 2989778 w 5445846"/>
                <a:gd name="connsiteY4" fmla="*/ 1714025 h 5876751"/>
                <a:gd name="connsiteX5" fmla="*/ 290244 w 5445846"/>
                <a:gd name="connsiteY5" fmla="*/ 1071887 h 5876751"/>
                <a:gd name="connsiteX0" fmla="*/ 290244 w 5445846"/>
                <a:gd name="connsiteY0" fmla="*/ 1153486 h 5958350"/>
                <a:gd name="connsiteX1" fmla="*/ 1248311 w 5445846"/>
                <a:gd name="connsiteY1" fmla="*/ 1654350 h 5958350"/>
                <a:gd name="connsiteX2" fmla="*/ 4361380 w 5445846"/>
                <a:gd name="connsiteY2" fmla="*/ 1044751 h 5958350"/>
                <a:gd name="connsiteX3" fmla="*/ 4862244 w 5445846"/>
                <a:gd name="connsiteY3" fmla="*/ 2906089 h 5958350"/>
                <a:gd name="connsiteX4" fmla="*/ 2989778 w 5445846"/>
                <a:gd name="connsiteY4" fmla="*/ 1795624 h 5958350"/>
                <a:gd name="connsiteX5" fmla="*/ 290244 w 5445846"/>
                <a:gd name="connsiteY5" fmla="*/ 1153486 h 5958350"/>
                <a:gd name="connsiteX0" fmla="*/ 290244 w 7008207"/>
                <a:gd name="connsiteY0" fmla="*/ 1331974 h 5958350"/>
                <a:gd name="connsiteX1" fmla="*/ 2810672 w 7008207"/>
                <a:gd name="connsiteY1" fmla="*/ 1654350 h 5958350"/>
                <a:gd name="connsiteX2" fmla="*/ 5923741 w 7008207"/>
                <a:gd name="connsiteY2" fmla="*/ 1044751 h 5958350"/>
                <a:gd name="connsiteX3" fmla="*/ 6424605 w 7008207"/>
                <a:gd name="connsiteY3" fmla="*/ 2906089 h 5958350"/>
                <a:gd name="connsiteX4" fmla="*/ 4552139 w 7008207"/>
                <a:gd name="connsiteY4" fmla="*/ 1795624 h 5958350"/>
                <a:gd name="connsiteX5" fmla="*/ 290244 w 7008207"/>
                <a:gd name="connsiteY5" fmla="*/ 1331974 h 5958350"/>
                <a:gd name="connsiteX0" fmla="*/ 290244 w 7008207"/>
                <a:gd name="connsiteY0" fmla="*/ 1347752 h 5974128"/>
                <a:gd name="connsiteX1" fmla="*/ 2810672 w 7008207"/>
                <a:gd name="connsiteY1" fmla="*/ 1670128 h 5974128"/>
                <a:gd name="connsiteX2" fmla="*/ 5923741 w 7008207"/>
                <a:gd name="connsiteY2" fmla="*/ 1060529 h 5974128"/>
                <a:gd name="connsiteX3" fmla="*/ 6424605 w 7008207"/>
                <a:gd name="connsiteY3" fmla="*/ 2921867 h 5974128"/>
                <a:gd name="connsiteX4" fmla="*/ 4552139 w 7008207"/>
                <a:gd name="connsiteY4" fmla="*/ 1811402 h 5974128"/>
                <a:gd name="connsiteX5" fmla="*/ 290244 w 7008207"/>
                <a:gd name="connsiteY5" fmla="*/ 1347752 h 5974128"/>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038454 w 7756417"/>
                <a:gd name="connsiteY5"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1807445 w 7756417"/>
                <a:gd name="connsiteY5" fmla="*/ 1846031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762397 w 7756417"/>
                <a:gd name="connsiteY5" fmla="*/ 1980458 h 6400136"/>
                <a:gd name="connsiteX6" fmla="*/ 1038454 w 7756417"/>
                <a:gd name="connsiteY6" fmla="*/ 1773760 h 6400136"/>
                <a:gd name="connsiteX0" fmla="*/ 1038454 w 7756417"/>
                <a:gd name="connsiteY0" fmla="*/ 1773760 h 6400136"/>
                <a:gd name="connsiteX1" fmla="*/ 3558882 w 7756417"/>
                <a:gd name="connsiteY1" fmla="*/ 2096136 h 6400136"/>
                <a:gd name="connsiteX2" fmla="*/ 6671951 w 7756417"/>
                <a:gd name="connsiteY2" fmla="*/ 1486537 h 6400136"/>
                <a:gd name="connsiteX3" fmla="*/ 7172815 w 7756417"/>
                <a:gd name="connsiteY3" fmla="*/ 3347875 h 6400136"/>
                <a:gd name="connsiteX4" fmla="*/ 5300349 w 7756417"/>
                <a:gd name="connsiteY4" fmla="*/ 2237410 h 6400136"/>
                <a:gd name="connsiteX5" fmla="*/ 3454498 w 7756417"/>
                <a:gd name="connsiteY5" fmla="*/ 1901566 h 6400136"/>
                <a:gd name="connsiteX6" fmla="*/ 762397 w 7756417"/>
                <a:gd name="connsiteY6" fmla="*/ 1980458 h 6400136"/>
                <a:gd name="connsiteX7" fmla="*/ 1038454 w 7756417"/>
                <a:gd name="connsiteY7" fmla="*/ 1773760 h 6400136"/>
                <a:gd name="connsiteX0" fmla="*/ 1063766 w 7781729"/>
                <a:gd name="connsiteY0" fmla="*/ 1773760 h 6400136"/>
                <a:gd name="connsiteX1" fmla="*/ 3584194 w 7781729"/>
                <a:gd name="connsiteY1" fmla="*/ 2096136 h 6400136"/>
                <a:gd name="connsiteX2" fmla="*/ 6697263 w 7781729"/>
                <a:gd name="connsiteY2" fmla="*/ 1486537 h 6400136"/>
                <a:gd name="connsiteX3" fmla="*/ 7198127 w 7781729"/>
                <a:gd name="connsiteY3" fmla="*/ 3347875 h 6400136"/>
                <a:gd name="connsiteX4" fmla="*/ 5325661 w 7781729"/>
                <a:gd name="connsiteY4" fmla="*/ 2237410 h 6400136"/>
                <a:gd name="connsiteX5" fmla="*/ 3479810 w 7781729"/>
                <a:gd name="connsiteY5" fmla="*/ 1901566 h 6400136"/>
                <a:gd name="connsiteX6" fmla="*/ 787709 w 7781729"/>
                <a:gd name="connsiteY6" fmla="*/ 1980458 h 6400136"/>
                <a:gd name="connsiteX7" fmla="*/ 1063766 w 7781729"/>
                <a:gd name="connsiteY7" fmla="*/ 1773760 h 6400136"/>
                <a:gd name="connsiteX0" fmla="*/ 1647368 w 8365331"/>
                <a:gd name="connsiteY0" fmla="*/ 1773760 h 6400136"/>
                <a:gd name="connsiteX1" fmla="*/ 4167796 w 8365331"/>
                <a:gd name="connsiteY1" fmla="*/ 2096136 h 6400136"/>
                <a:gd name="connsiteX2" fmla="*/ 7280865 w 8365331"/>
                <a:gd name="connsiteY2" fmla="*/ 1486537 h 6400136"/>
                <a:gd name="connsiteX3" fmla="*/ 7781729 w 8365331"/>
                <a:gd name="connsiteY3" fmla="*/ 3347875 h 6400136"/>
                <a:gd name="connsiteX4" fmla="*/ 5909263 w 8365331"/>
                <a:gd name="connsiteY4" fmla="*/ 2237410 h 6400136"/>
                <a:gd name="connsiteX5" fmla="*/ 4063412 w 8365331"/>
                <a:gd name="connsiteY5" fmla="*/ 1901566 h 6400136"/>
                <a:gd name="connsiteX6" fmla="*/ 1371311 w 8365331"/>
                <a:gd name="connsiteY6" fmla="*/ 1980458 h 6400136"/>
                <a:gd name="connsiteX7" fmla="*/ 1647368 w 8365331"/>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73760 h 6400136"/>
                <a:gd name="connsiteX1" fmla="*/ 4259684 w 8457219"/>
                <a:gd name="connsiteY1" fmla="*/ 2096136 h 6400136"/>
                <a:gd name="connsiteX2" fmla="*/ 7372753 w 8457219"/>
                <a:gd name="connsiteY2" fmla="*/ 1486537 h 6400136"/>
                <a:gd name="connsiteX3" fmla="*/ 7873617 w 8457219"/>
                <a:gd name="connsiteY3" fmla="*/ 3347875 h 6400136"/>
                <a:gd name="connsiteX4" fmla="*/ 6001151 w 8457219"/>
                <a:gd name="connsiteY4" fmla="*/ 2237410 h 6400136"/>
                <a:gd name="connsiteX5" fmla="*/ 4155300 w 8457219"/>
                <a:gd name="connsiteY5" fmla="*/ 1901566 h 6400136"/>
                <a:gd name="connsiteX6" fmla="*/ 1463199 w 8457219"/>
                <a:gd name="connsiteY6" fmla="*/ 1980458 h 6400136"/>
                <a:gd name="connsiteX7" fmla="*/ 1739256 w 8457219"/>
                <a:gd name="connsiteY7" fmla="*/ 1773760 h 6400136"/>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739256 w 8457219"/>
                <a:gd name="connsiteY0" fmla="*/ 1761496 h 6387872"/>
                <a:gd name="connsiteX1" fmla="*/ 4259684 w 8457219"/>
                <a:gd name="connsiteY1" fmla="*/ 2083872 h 6387872"/>
                <a:gd name="connsiteX2" fmla="*/ 7372753 w 8457219"/>
                <a:gd name="connsiteY2" fmla="*/ 1474273 h 6387872"/>
                <a:gd name="connsiteX3" fmla="*/ 7873617 w 8457219"/>
                <a:gd name="connsiteY3" fmla="*/ 3335611 h 6387872"/>
                <a:gd name="connsiteX4" fmla="*/ 6001151 w 8457219"/>
                <a:gd name="connsiteY4" fmla="*/ 2225146 h 6387872"/>
                <a:gd name="connsiteX5" fmla="*/ 4155300 w 8457219"/>
                <a:gd name="connsiteY5" fmla="*/ 1889302 h 6387872"/>
                <a:gd name="connsiteX6" fmla="*/ 1463199 w 8457219"/>
                <a:gd name="connsiteY6" fmla="*/ 1968194 h 6387872"/>
                <a:gd name="connsiteX7" fmla="*/ 1739256 w 8457219"/>
                <a:gd name="connsiteY7" fmla="*/ 1761496 h 6387872"/>
                <a:gd name="connsiteX0" fmla="*/ 1692008 w 8457219"/>
                <a:gd name="connsiteY0" fmla="*/ 1761496 h 6323541"/>
                <a:gd name="connsiteX1" fmla="*/ 4259684 w 8457219"/>
                <a:gd name="connsiteY1" fmla="*/ 2019541 h 6323541"/>
                <a:gd name="connsiteX2" fmla="*/ 7372753 w 8457219"/>
                <a:gd name="connsiteY2" fmla="*/ 1409942 h 6323541"/>
                <a:gd name="connsiteX3" fmla="*/ 7873617 w 8457219"/>
                <a:gd name="connsiteY3" fmla="*/ 3271280 h 6323541"/>
                <a:gd name="connsiteX4" fmla="*/ 6001151 w 8457219"/>
                <a:gd name="connsiteY4" fmla="*/ 2160815 h 6323541"/>
                <a:gd name="connsiteX5" fmla="*/ 4155300 w 8457219"/>
                <a:gd name="connsiteY5" fmla="*/ 1824971 h 6323541"/>
                <a:gd name="connsiteX6" fmla="*/ 1463199 w 8457219"/>
                <a:gd name="connsiteY6" fmla="*/ 1903863 h 6323541"/>
                <a:gd name="connsiteX7" fmla="*/ 1692008 w 8457219"/>
                <a:gd name="connsiteY7" fmla="*/ 1761496 h 6323541"/>
                <a:gd name="connsiteX0" fmla="*/ 1692008 w 8457219"/>
                <a:gd name="connsiteY0" fmla="*/ 2929074 h 7491119"/>
                <a:gd name="connsiteX1" fmla="*/ 4259684 w 8457219"/>
                <a:gd name="connsiteY1" fmla="*/ 3187119 h 7491119"/>
                <a:gd name="connsiteX2" fmla="*/ 7372753 w 8457219"/>
                <a:gd name="connsiteY2" fmla="*/ 2577520 h 7491119"/>
                <a:gd name="connsiteX3" fmla="*/ 7873617 w 8457219"/>
                <a:gd name="connsiteY3" fmla="*/ 4438858 h 7491119"/>
                <a:gd name="connsiteX4" fmla="*/ 6001151 w 8457219"/>
                <a:gd name="connsiteY4" fmla="*/ 3328393 h 7491119"/>
                <a:gd name="connsiteX5" fmla="*/ 4155300 w 8457219"/>
                <a:gd name="connsiteY5" fmla="*/ 2992549 h 7491119"/>
                <a:gd name="connsiteX6" fmla="*/ 1463199 w 8457219"/>
                <a:gd name="connsiteY6" fmla="*/ 3071441 h 7491119"/>
                <a:gd name="connsiteX7" fmla="*/ 1692008 w 8457219"/>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327466 w 8783534"/>
                <a:gd name="connsiteY4" fmla="*/ 3328393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4481615 w 8783534"/>
                <a:gd name="connsiteY5" fmla="*/ 2992549 h 7491119"/>
                <a:gd name="connsiteX6" fmla="*/ 1789514 w 8783534"/>
                <a:gd name="connsiteY6" fmla="*/ 3071441 h 7491119"/>
                <a:gd name="connsiteX7" fmla="*/ 2018323 w 8783534"/>
                <a:gd name="connsiteY7"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440566 w 8783534"/>
                <a:gd name="connsiteY4" fmla="*/ 3353002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4585999 w 8783534"/>
                <a:gd name="connsiteY1" fmla="*/ 3187119 h 7491119"/>
                <a:gd name="connsiteX2" fmla="*/ 7699068 w 8783534"/>
                <a:gd name="connsiteY2" fmla="*/ 2577520 h 7491119"/>
                <a:gd name="connsiteX3" fmla="*/ 8199932 w 8783534"/>
                <a:gd name="connsiteY3" fmla="*/ 4438858 h 7491119"/>
                <a:gd name="connsiteX4" fmla="*/ 6286612 w 8783534"/>
                <a:gd name="connsiteY4" fmla="*/ 3005048 h 7491119"/>
                <a:gd name="connsiteX5" fmla="*/ 1789514 w 8783534"/>
                <a:gd name="connsiteY5" fmla="*/ 3071441 h 7491119"/>
                <a:gd name="connsiteX6" fmla="*/ 2018323 w 8783534"/>
                <a:gd name="connsiteY6" fmla="*/ 2929074 h 7491119"/>
                <a:gd name="connsiteX0" fmla="*/ 2018323 w 8783534"/>
                <a:gd name="connsiteY0" fmla="*/ 2929074 h 7491119"/>
                <a:gd name="connsiteX1" fmla="*/ 7699068 w 8783534"/>
                <a:gd name="connsiteY1" fmla="*/ 2577520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6286612 w 8783534"/>
                <a:gd name="connsiteY3" fmla="*/ 3005048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3933876 w 8783534"/>
                <a:gd name="connsiteY3" fmla="*/ 3076777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491119"/>
                <a:gd name="connsiteX1" fmla="*/ 6391441 w 8783534"/>
                <a:gd name="connsiteY1" fmla="*/ 2370154 h 7491119"/>
                <a:gd name="connsiteX2" fmla="*/ 8199932 w 8783534"/>
                <a:gd name="connsiteY2" fmla="*/ 4438858 h 7491119"/>
                <a:gd name="connsiteX3" fmla="*/ 5245657 w 8783534"/>
                <a:gd name="connsiteY3" fmla="*/ 2521195 h 7491119"/>
                <a:gd name="connsiteX4" fmla="*/ 1789514 w 8783534"/>
                <a:gd name="connsiteY4" fmla="*/ 3071441 h 7491119"/>
                <a:gd name="connsiteX5" fmla="*/ 2018323 w 8783534"/>
                <a:gd name="connsiteY5" fmla="*/ 2929074 h 7491119"/>
                <a:gd name="connsiteX0" fmla="*/ 2018323 w 8783534"/>
                <a:gd name="connsiteY0" fmla="*/ 2929074 h 7007577"/>
                <a:gd name="connsiteX1" fmla="*/ 6391441 w 8783534"/>
                <a:gd name="connsiteY1" fmla="*/ 2370154 h 7007577"/>
                <a:gd name="connsiteX2" fmla="*/ 8199932 w 8783534"/>
                <a:gd name="connsiteY2" fmla="*/ 4438858 h 7007577"/>
                <a:gd name="connsiteX3" fmla="*/ 5245657 w 8783534"/>
                <a:gd name="connsiteY3" fmla="*/ 2521195 h 7007577"/>
                <a:gd name="connsiteX4" fmla="*/ 1789514 w 8783534"/>
                <a:gd name="connsiteY4" fmla="*/ 3071441 h 7007577"/>
                <a:gd name="connsiteX5" fmla="*/ 2018323 w 8783534"/>
                <a:gd name="connsiteY5" fmla="*/ 2929074 h 7007577"/>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088890"/>
                <a:gd name="connsiteX1" fmla="*/ 6391441 w 8199932"/>
                <a:gd name="connsiteY1" fmla="*/ 2370154 h 6088890"/>
                <a:gd name="connsiteX2" fmla="*/ 8199932 w 8199932"/>
                <a:gd name="connsiteY2" fmla="*/ 4438858 h 6088890"/>
                <a:gd name="connsiteX3" fmla="*/ 5245657 w 8199932"/>
                <a:gd name="connsiteY3" fmla="*/ 2521195 h 6088890"/>
                <a:gd name="connsiteX4" fmla="*/ 1789514 w 8199932"/>
                <a:gd name="connsiteY4" fmla="*/ 3071441 h 6088890"/>
                <a:gd name="connsiteX5" fmla="*/ 2018323 w 8199932"/>
                <a:gd name="connsiteY5" fmla="*/ 2929074 h 608889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 name="connsiteX0" fmla="*/ 2018323 w 8199932"/>
                <a:gd name="connsiteY0" fmla="*/ 2929074 h 6332480"/>
                <a:gd name="connsiteX1" fmla="*/ 6391441 w 8199932"/>
                <a:gd name="connsiteY1" fmla="*/ 2370154 h 6332480"/>
                <a:gd name="connsiteX2" fmla="*/ 8199932 w 8199932"/>
                <a:gd name="connsiteY2" fmla="*/ 4438858 h 6332480"/>
                <a:gd name="connsiteX3" fmla="*/ 5245657 w 8199932"/>
                <a:gd name="connsiteY3" fmla="*/ 2521195 h 6332480"/>
                <a:gd name="connsiteX4" fmla="*/ 1789514 w 8199932"/>
                <a:gd name="connsiteY4" fmla="*/ 3071441 h 6332480"/>
                <a:gd name="connsiteX5" fmla="*/ 2018323 w 8199932"/>
                <a:gd name="connsiteY5" fmla="*/ 2929074 h 6332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99932" h="6332480">
                  <a:moveTo>
                    <a:pt x="2018323" y="2929074"/>
                  </a:moveTo>
                  <a:cubicBezTo>
                    <a:pt x="3003249" y="2846754"/>
                    <a:pt x="5361173" y="2118523"/>
                    <a:pt x="6391441" y="2370154"/>
                  </a:cubicBezTo>
                  <a:cubicBezTo>
                    <a:pt x="4898818" y="4308774"/>
                    <a:pt x="7624732" y="5885963"/>
                    <a:pt x="8199932" y="4438858"/>
                  </a:cubicBezTo>
                  <a:cubicBezTo>
                    <a:pt x="7518693" y="6332480"/>
                    <a:pt x="4790153" y="3688663"/>
                    <a:pt x="5245657" y="2521195"/>
                  </a:cubicBezTo>
                  <a:cubicBezTo>
                    <a:pt x="4165470" y="2430848"/>
                    <a:pt x="2526554" y="3142096"/>
                    <a:pt x="1789514" y="3071441"/>
                  </a:cubicBezTo>
                  <a:cubicBezTo>
                    <a:pt x="0" y="2987026"/>
                    <a:pt x="1550711" y="0"/>
                    <a:pt x="2018323" y="2929074"/>
                  </a:cubicBezTo>
                  <a:close/>
                </a:path>
              </a:pathLst>
            </a:custGeom>
            <a:gradFill flip="none" rotWithShape="1">
              <a:gsLst>
                <a:gs pos="0">
                  <a:schemeClr val="tx1">
                    <a:alpha val="25000"/>
                  </a:schemeClr>
                </a:gs>
                <a:gs pos="100000">
                  <a:schemeClr val="tx1">
                    <a:alpha val="10000"/>
                  </a:schemeClr>
                </a:gs>
              </a:gsLst>
              <a:lin ang="10800000" scaled="0"/>
              <a:tileRect/>
            </a:gradFill>
            <a:ln>
              <a:noFill/>
            </a:ln>
            <a:effectLst/>
            <a:scene3d>
              <a:camera prst="orthographicFront"/>
              <a:lightRig rig="balanced"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6" name="Date Placeholder 1"/>
          <p:cNvSpPr>
            <a:spLocks noGrp="1"/>
          </p:cNvSpPr>
          <p:nvPr>
            <p:ph type="dt" sz="half" idx="10"/>
          </p:nvPr>
        </p:nvSpPr>
        <p:spPr/>
        <p:txBody>
          <a:bodyPr/>
          <a:lstStyle>
            <a:lvl1pPr>
              <a:defRPr/>
            </a:lvl1pPr>
          </a:lstStyle>
          <a:p>
            <a:pPr>
              <a:defRPr/>
            </a:pPr>
            <a:fld id="{8686387A-F7AB-4849-BD6A-53D6C35FC37C}" type="datetimeFigureOut">
              <a:rPr lang="en-US"/>
              <a:pPr>
                <a:defRPr/>
              </a:pPr>
              <a:t>5/19/2010</a:t>
            </a:fld>
            <a:endParaRPr lang="en-US"/>
          </a:p>
        </p:txBody>
      </p:sp>
      <p:sp>
        <p:nvSpPr>
          <p:cNvPr id="7" name="Footer Placeholder 2"/>
          <p:cNvSpPr>
            <a:spLocks noGrp="1"/>
          </p:cNvSpPr>
          <p:nvPr>
            <p:ph type="ftr" sz="quarter" idx="11"/>
          </p:nvPr>
        </p:nvSpPr>
        <p:spPr/>
        <p:txBody>
          <a:bodyPr/>
          <a:lstStyle>
            <a:lvl1pPr>
              <a:defRPr/>
            </a:lvl1pPr>
          </a:lstStyle>
          <a:p>
            <a:pPr>
              <a:defRPr/>
            </a:pPr>
            <a:endParaRPr lang="en-US"/>
          </a:p>
        </p:txBody>
      </p:sp>
      <p:sp>
        <p:nvSpPr>
          <p:cNvPr id="8" name="Slide Number Placeholder 3"/>
          <p:cNvSpPr>
            <a:spLocks noGrp="1"/>
          </p:cNvSpPr>
          <p:nvPr>
            <p:ph type="sldNum" sz="quarter" idx="12"/>
          </p:nvPr>
        </p:nvSpPr>
        <p:spPr/>
        <p:txBody>
          <a:bodyPr/>
          <a:lstStyle>
            <a:lvl1pPr>
              <a:defRPr/>
            </a:lvl1pPr>
          </a:lstStyle>
          <a:p>
            <a:pPr>
              <a:defRPr/>
            </a:pPr>
            <a:fld id="{3EBB3F1F-A9FF-4EAB-9A37-D1F0F0DD2A09}"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649941"/>
            <a:ext cx="3886200" cy="5486400"/>
          </a:xfrm>
        </p:spPr>
        <p:txBody>
          <a:bodyPr/>
          <a:lstStyle>
            <a:lvl1pPr>
              <a:defRPr sz="2200"/>
            </a:lvl1pPr>
            <a:lvl2pPr>
              <a:defRPr sz="2200"/>
            </a:lvl2pPr>
            <a:lvl3pPr>
              <a:defRPr sz="20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815353" y="2516841"/>
            <a:ext cx="2514600" cy="2743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815353" y="1526241"/>
            <a:ext cx="2514600" cy="914400"/>
          </a:xfrm>
        </p:spPr>
        <p:txBody>
          <a:bodyPr anchor="b"/>
          <a:lstStyle>
            <a:lvl1pPr algn="l">
              <a:defRPr sz="2200" b="1"/>
            </a:lvl1pPr>
          </a:lstStyle>
          <a:p>
            <a:r>
              <a:rPr lang="en-US" smtClean="0"/>
              <a:t>Click to edit Master title style</a:t>
            </a:r>
            <a:endParaRPr/>
          </a:p>
        </p:txBody>
      </p:sp>
      <p:sp>
        <p:nvSpPr>
          <p:cNvPr id="5" name="Date Placeholder 3"/>
          <p:cNvSpPr>
            <a:spLocks noGrp="1"/>
          </p:cNvSpPr>
          <p:nvPr>
            <p:ph type="dt" sz="half" idx="10"/>
          </p:nvPr>
        </p:nvSpPr>
        <p:spPr/>
        <p:txBody>
          <a:bodyPr/>
          <a:lstStyle>
            <a:lvl1pPr>
              <a:defRPr/>
            </a:lvl1pPr>
          </a:lstStyle>
          <a:p>
            <a:pPr>
              <a:defRPr/>
            </a:pPr>
            <a:fld id="{263D60AA-6031-4164-945E-522086B3703A}" type="datetimeFigureOut">
              <a:rPr lang="en-US"/>
              <a:pPr>
                <a:defRPr/>
              </a:pPr>
              <a:t>5/19/2010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6D8D53-9564-4E16-98CF-1ED7A1600205}"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7"/>
          <p:cNvSpPr/>
          <p:nvPr/>
        </p:nvSpPr>
        <p:spPr>
          <a:xfrm>
            <a:off x="4666129" y="523718"/>
            <a:ext cx="4114800" cy="5728260"/>
          </a:xfrm>
          <a:custGeom>
            <a:avLst/>
            <a:gdLst>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0 h 5486400"/>
              <a:gd name="connsiteX1" fmla="*/ 3886200 w 3886200"/>
              <a:gd name="connsiteY1" fmla="*/ 0 h 5486400"/>
              <a:gd name="connsiteX2" fmla="*/ 3886200 w 3886200"/>
              <a:gd name="connsiteY2" fmla="*/ 5486400 h 5486400"/>
              <a:gd name="connsiteX3" fmla="*/ 0 w 3886200"/>
              <a:gd name="connsiteY3" fmla="*/ 5486400 h 5486400"/>
              <a:gd name="connsiteX4" fmla="*/ 0 w 3886200"/>
              <a:gd name="connsiteY4" fmla="*/ 0 h 5486400"/>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611906"/>
              <a:gd name="connsiteX1" fmla="*/ 3886200 w 3886200"/>
              <a:gd name="connsiteY1" fmla="*/ 125506 h 5611906"/>
              <a:gd name="connsiteX2" fmla="*/ 3886200 w 3886200"/>
              <a:gd name="connsiteY2" fmla="*/ 5611906 h 5611906"/>
              <a:gd name="connsiteX3" fmla="*/ 0 w 3886200"/>
              <a:gd name="connsiteY3" fmla="*/ 5611906 h 5611906"/>
              <a:gd name="connsiteX4" fmla="*/ 0 w 3886200"/>
              <a:gd name="connsiteY4" fmla="*/ 125506 h 5611906"/>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886200"/>
              <a:gd name="connsiteY0" fmla="*/ 125506 h 5728260"/>
              <a:gd name="connsiteX1" fmla="*/ 3886200 w 3886200"/>
              <a:gd name="connsiteY1" fmla="*/ 125506 h 5728260"/>
              <a:gd name="connsiteX2" fmla="*/ 3886200 w 3886200"/>
              <a:gd name="connsiteY2" fmla="*/ 5611906 h 5728260"/>
              <a:gd name="connsiteX3" fmla="*/ 0 w 3886200"/>
              <a:gd name="connsiteY3" fmla="*/ 5611906 h 5728260"/>
              <a:gd name="connsiteX4" fmla="*/ 0 w 3886200"/>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0 w 3980329"/>
              <a:gd name="connsiteY0" fmla="*/ 125506 h 5728260"/>
              <a:gd name="connsiteX1" fmla="*/ 3886200 w 3980329"/>
              <a:gd name="connsiteY1" fmla="*/ 125506 h 5728260"/>
              <a:gd name="connsiteX2" fmla="*/ 3886200 w 3980329"/>
              <a:gd name="connsiteY2" fmla="*/ 5611906 h 5728260"/>
              <a:gd name="connsiteX3" fmla="*/ 0 w 3980329"/>
              <a:gd name="connsiteY3" fmla="*/ 5611906 h 5728260"/>
              <a:gd name="connsiteX4" fmla="*/ 0 w 3980329"/>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 name="connsiteX0" fmla="*/ 134471 w 4114800"/>
              <a:gd name="connsiteY0" fmla="*/ 125506 h 5728260"/>
              <a:gd name="connsiteX1" fmla="*/ 4020671 w 4114800"/>
              <a:gd name="connsiteY1" fmla="*/ 125506 h 5728260"/>
              <a:gd name="connsiteX2" fmla="*/ 4020671 w 4114800"/>
              <a:gd name="connsiteY2" fmla="*/ 5611906 h 5728260"/>
              <a:gd name="connsiteX3" fmla="*/ 134471 w 4114800"/>
              <a:gd name="connsiteY3" fmla="*/ 5611906 h 5728260"/>
              <a:gd name="connsiteX4" fmla="*/ 134471 w 4114800"/>
              <a:gd name="connsiteY4" fmla="*/ 125506 h 5728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800" h="5728260">
                <a:moveTo>
                  <a:pt x="134471" y="125506"/>
                </a:moveTo>
                <a:cubicBezTo>
                  <a:pt x="1456765" y="327212"/>
                  <a:pt x="2770095" y="0"/>
                  <a:pt x="4020671" y="125506"/>
                </a:cubicBezTo>
                <a:cubicBezTo>
                  <a:pt x="4114800" y="1963271"/>
                  <a:pt x="3859306" y="3756212"/>
                  <a:pt x="4020671" y="5611906"/>
                </a:cubicBezTo>
                <a:cubicBezTo>
                  <a:pt x="2792506" y="5459319"/>
                  <a:pt x="1425389" y="5728260"/>
                  <a:pt x="134471" y="5611906"/>
                </a:cubicBezTo>
                <a:cubicBezTo>
                  <a:pt x="0" y="3818965"/>
                  <a:pt x="313765" y="1963271"/>
                  <a:pt x="134471" y="125506"/>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1819656" y="1527048"/>
            <a:ext cx="2514600" cy="914400"/>
          </a:xfrm>
        </p:spPr>
        <p:txBody>
          <a:bodyPr anchor="b"/>
          <a:lstStyle>
            <a:lvl1pPr algn="l">
              <a:defRPr sz="2200" b="1"/>
            </a:lvl1pPr>
          </a:lstStyle>
          <a:p>
            <a:r>
              <a:rPr lang="en-US" smtClean="0"/>
              <a:t>Click to edit Master title style</a:t>
            </a:r>
            <a:endParaRPr/>
          </a:p>
        </p:txBody>
      </p:sp>
      <p:sp>
        <p:nvSpPr>
          <p:cNvPr id="3" name="Picture Placeholder 2"/>
          <p:cNvSpPr>
            <a:spLocks noGrp="1"/>
          </p:cNvSpPr>
          <p:nvPr>
            <p:ph type="pic" idx="1"/>
          </p:nvPr>
        </p:nvSpPr>
        <p:spPr>
          <a:xfrm>
            <a:off x="4937760" y="786384"/>
            <a:ext cx="3611880" cy="5212080"/>
          </a:xfrm>
          <a:effectLst>
            <a:softEdge rad="31750"/>
          </a:effectLst>
        </p:spPr>
        <p:txBody>
          <a:bodyPr/>
          <a:lstStyle>
            <a:lvl1pPr marL="0" indent="0">
              <a:buNone/>
              <a:defRPr sz="2200">
                <a:solidFill>
                  <a:schemeClr val="bg1">
                    <a:lumMod val="9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1819656" y="2514600"/>
            <a:ext cx="2514600" cy="2743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B45283D6-7CBD-45BC-B7DB-DCAEBF95B7DF}" type="datetimeFigureOut">
              <a:rPr lang="en-US"/>
              <a:pPr>
                <a:defRPr/>
              </a:pPr>
              <a:t>5/19/2010</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492D97F6-5F10-4387-9833-84ECBDE51037}"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76200"/>
            <a:ext cx="6804025" cy="13716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981200" y="1752600"/>
            <a:ext cx="6042025"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889625" y="6499225"/>
            <a:ext cx="2133600" cy="255588"/>
          </a:xfrm>
          <a:prstGeom prst="rect">
            <a:avLst/>
          </a:prstGeom>
        </p:spPr>
        <p:txBody>
          <a:bodyPr vert="horz" lIns="91440" tIns="45720" rIns="91440" bIns="0" rtlCol="0" anchor="ctr"/>
          <a:lstStyle>
            <a:lvl1pPr marL="0" algn="r" defTabSz="914400" rtl="0" eaLnBrk="1" fontAlgn="auto" latinLnBrk="0" hangingPunct="1">
              <a:spcBef>
                <a:spcPts val="0"/>
              </a:spcBef>
              <a:spcAft>
                <a:spcPts val="0"/>
              </a:spcAft>
              <a:defRPr sz="1000" b="1" kern="1200" smtClean="0">
                <a:solidFill>
                  <a:schemeClr val="tx1">
                    <a:lumMod val="75000"/>
                    <a:lumOff val="25000"/>
                    <a:alpha val="40000"/>
                  </a:schemeClr>
                </a:solidFill>
                <a:latin typeface="+mj-lt"/>
                <a:ea typeface="+mn-ea"/>
                <a:cs typeface="+mn-cs"/>
              </a:defRPr>
            </a:lvl1pPr>
          </a:lstStyle>
          <a:p>
            <a:pPr>
              <a:defRPr/>
            </a:pPr>
            <a:fld id="{99573103-9103-403D-A25B-5A55C0D8BE28}" type="datetimeFigureOut">
              <a:rPr lang="en-US"/>
              <a:pPr>
                <a:defRPr/>
              </a:pPr>
              <a:t>5/19/2010</a:t>
            </a:fld>
            <a:endParaRPr lang="en-US"/>
          </a:p>
        </p:txBody>
      </p:sp>
      <p:sp>
        <p:nvSpPr>
          <p:cNvPr id="5" name="Footer Placeholder 4"/>
          <p:cNvSpPr>
            <a:spLocks noGrp="1"/>
          </p:cNvSpPr>
          <p:nvPr>
            <p:ph type="ftr" sz="quarter" idx="3"/>
          </p:nvPr>
        </p:nvSpPr>
        <p:spPr>
          <a:xfrm>
            <a:off x="1981200" y="6499225"/>
            <a:ext cx="2895600" cy="255588"/>
          </a:xfrm>
          <a:prstGeom prst="rect">
            <a:avLst/>
          </a:prstGeom>
        </p:spPr>
        <p:txBody>
          <a:bodyPr vert="horz" lIns="91440" tIns="45720" rIns="91440" bIns="0" rtlCol="0" anchor="ctr"/>
          <a:lstStyle>
            <a:lvl1pPr marL="0" algn="l" defTabSz="914400" rtl="0" eaLnBrk="1" fontAlgn="auto" latinLnBrk="0" hangingPunct="1">
              <a:spcBef>
                <a:spcPts val="0"/>
              </a:spcBef>
              <a:spcAft>
                <a:spcPts val="0"/>
              </a:spcAft>
              <a:defRPr sz="1000" b="1" kern="1200">
                <a:solidFill>
                  <a:schemeClr val="tx1">
                    <a:lumMod val="75000"/>
                    <a:lumOff val="25000"/>
                    <a:alpha val="40000"/>
                  </a:schemeClr>
                </a:solidFill>
                <a:latin typeface="+mj-lt"/>
                <a:ea typeface="+mn-ea"/>
                <a:cs typeface="+mn-cs"/>
              </a:defRPr>
            </a:lvl1pPr>
          </a:lstStyle>
          <a:p>
            <a:pPr>
              <a:defRPr/>
            </a:pPr>
            <a:endParaRPr lang="en-US"/>
          </a:p>
        </p:txBody>
      </p:sp>
      <p:sp>
        <p:nvSpPr>
          <p:cNvPr id="6" name="Slide Number Placeholder 5"/>
          <p:cNvSpPr>
            <a:spLocks noGrp="1"/>
          </p:cNvSpPr>
          <p:nvPr>
            <p:ph type="sldNum" sz="quarter" idx="4"/>
          </p:nvPr>
        </p:nvSpPr>
        <p:spPr>
          <a:xfrm>
            <a:off x="8027988" y="6208713"/>
            <a:ext cx="1049337" cy="685800"/>
          </a:xfrm>
          <a:prstGeom prst="rect">
            <a:avLst/>
          </a:prstGeom>
        </p:spPr>
        <p:txBody>
          <a:bodyPr vert="horz" lIns="91440" tIns="45720" rIns="91440" bIns="0" rtlCol="0" anchor="ctr"/>
          <a:lstStyle>
            <a:lvl1pPr algn="r" fontAlgn="auto">
              <a:spcBef>
                <a:spcPts val="0"/>
              </a:spcBef>
              <a:spcAft>
                <a:spcPts val="0"/>
              </a:spcAft>
              <a:defRPr sz="2800" b="1" smtClean="0">
                <a:solidFill>
                  <a:schemeClr val="tx1">
                    <a:lumMod val="75000"/>
                    <a:lumOff val="25000"/>
                    <a:alpha val="40000"/>
                  </a:schemeClr>
                </a:solidFill>
                <a:latin typeface="+mj-lt"/>
              </a:defRPr>
            </a:lvl1pPr>
          </a:lstStyle>
          <a:p>
            <a:pPr>
              <a:defRPr/>
            </a:pPr>
            <a:fld id="{B8C2FE8C-36F5-488C-9805-024C4DFE8F55}" type="slidenum">
              <a:rPr lang="en-US"/>
              <a:pPr>
                <a:defRPr/>
              </a:pPr>
              <a:t>‹#›</a:t>
            </a:fld>
            <a:endParaRPr lang="en-US"/>
          </a:p>
        </p:txBody>
      </p:sp>
      <p:sp>
        <p:nvSpPr>
          <p:cNvPr id="8" name="Freeform 7"/>
          <p:cNvSpPr/>
          <p:nvPr/>
        </p:nvSpPr>
        <p:spPr>
          <a:xfrm>
            <a:off x="-990600" y="76200"/>
            <a:ext cx="3340100" cy="6629400"/>
          </a:xfrm>
          <a:custGeom>
            <a:avLst/>
            <a:gdLst>
              <a:gd name="connsiteX0" fmla="*/ 0 w 2057400"/>
              <a:gd name="connsiteY0" fmla="*/ 3238500 h 6477000"/>
              <a:gd name="connsiteX1" fmla="*/ 48274 w 2057400"/>
              <a:gd name="connsiteY1" fmla="*/ 2258072 h 6477000"/>
              <a:gd name="connsiteX2" fmla="*/ 1028706 w 2057400"/>
              <a:gd name="connsiteY2" fmla="*/ 1 h 6477000"/>
              <a:gd name="connsiteX3" fmla="*/ 2009129 w 2057400"/>
              <a:gd name="connsiteY3" fmla="*/ 2258077 h 6477000"/>
              <a:gd name="connsiteX4" fmla="*/ 2057403 w 2057400"/>
              <a:gd name="connsiteY4" fmla="*/ 3238502 h 6477000"/>
              <a:gd name="connsiteX5" fmla="*/ 2009129 w 2057400"/>
              <a:gd name="connsiteY5" fmla="*/ 4218929 h 6477000"/>
              <a:gd name="connsiteX6" fmla="*/ 1028701 w 2057400"/>
              <a:gd name="connsiteY6" fmla="*/ 6477002 h 6477000"/>
              <a:gd name="connsiteX7" fmla="*/ 48277 w 2057400"/>
              <a:gd name="connsiteY7" fmla="*/ 4218927 h 6477000"/>
              <a:gd name="connsiteX8" fmla="*/ 3 w 2057400"/>
              <a:gd name="connsiteY8" fmla="*/ 3238501 h 6477000"/>
              <a:gd name="connsiteX9" fmla="*/ 0 w 2057400"/>
              <a:gd name="connsiteY9" fmla="*/ 3238500 h 6477000"/>
              <a:gd name="connsiteX0" fmla="*/ 0 w 2057403"/>
              <a:gd name="connsiteY0" fmla="*/ 3238507 h 6477012"/>
              <a:gd name="connsiteX1" fmla="*/ 48274 w 2057403"/>
              <a:gd name="connsiteY1" fmla="*/ 22580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0 w 2057403"/>
              <a:gd name="connsiteY0" fmla="*/ 3238507 h 6477012"/>
              <a:gd name="connsiteX1" fmla="*/ 886474 w 2057403"/>
              <a:gd name="connsiteY1" fmla="*/ 2562879 h 6477012"/>
              <a:gd name="connsiteX2" fmla="*/ 1028706 w 2057403"/>
              <a:gd name="connsiteY2" fmla="*/ 8 h 6477012"/>
              <a:gd name="connsiteX3" fmla="*/ 2009129 w 2057403"/>
              <a:gd name="connsiteY3" fmla="*/ 2258084 h 6477012"/>
              <a:gd name="connsiteX4" fmla="*/ 2057403 w 2057403"/>
              <a:gd name="connsiteY4" fmla="*/ 3238509 h 6477012"/>
              <a:gd name="connsiteX5" fmla="*/ 2009129 w 2057403"/>
              <a:gd name="connsiteY5" fmla="*/ 4218936 h 6477012"/>
              <a:gd name="connsiteX6" fmla="*/ 1028701 w 2057403"/>
              <a:gd name="connsiteY6" fmla="*/ 6477009 h 6477012"/>
              <a:gd name="connsiteX7" fmla="*/ 48277 w 2057403"/>
              <a:gd name="connsiteY7" fmla="*/ 4218934 h 6477012"/>
              <a:gd name="connsiteX8" fmla="*/ 3 w 2057403"/>
              <a:gd name="connsiteY8" fmla="*/ 3238508 h 6477012"/>
              <a:gd name="connsiteX9" fmla="*/ 0 w 2057403"/>
              <a:gd name="connsiteY9" fmla="*/ 3238507 h 6477012"/>
              <a:gd name="connsiteX0" fmla="*/ 593235 w 2650638"/>
              <a:gd name="connsiteY0" fmla="*/ 3238507 h 6477012"/>
              <a:gd name="connsiteX1" fmla="*/ 1479709 w 2650638"/>
              <a:gd name="connsiteY1" fmla="*/ 2562879 h 6477012"/>
              <a:gd name="connsiteX2" fmla="*/ 1621941 w 2650638"/>
              <a:gd name="connsiteY2" fmla="*/ 8 h 6477012"/>
              <a:gd name="connsiteX3" fmla="*/ 2602364 w 2650638"/>
              <a:gd name="connsiteY3" fmla="*/ 2258084 h 6477012"/>
              <a:gd name="connsiteX4" fmla="*/ 2650638 w 2650638"/>
              <a:gd name="connsiteY4" fmla="*/ 3238509 h 6477012"/>
              <a:gd name="connsiteX5" fmla="*/ 2602364 w 2650638"/>
              <a:gd name="connsiteY5" fmla="*/ 4218936 h 6477012"/>
              <a:gd name="connsiteX6" fmla="*/ 1621936 w 2650638"/>
              <a:gd name="connsiteY6" fmla="*/ 6477009 h 6477012"/>
              <a:gd name="connsiteX7" fmla="*/ 641512 w 2650638"/>
              <a:gd name="connsiteY7" fmla="*/ 4218934 h 6477012"/>
              <a:gd name="connsiteX8" fmla="*/ 593238 w 2650638"/>
              <a:gd name="connsiteY8" fmla="*/ 3238508 h 6477012"/>
              <a:gd name="connsiteX9" fmla="*/ 593235 w 2650638"/>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2650638 w 3406086"/>
              <a:gd name="connsiteY4" fmla="*/ 32385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12"/>
              <a:gd name="connsiteX1" fmla="*/ 1479709 w 3406086"/>
              <a:gd name="connsiteY1" fmla="*/ 2562879 h 6477012"/>
              <a:gd name="connsiteX2" fmla="*/ 1621941 w 3406086"/>
              <a:gd name="connsiteY2" fmla="*/ 8 h 6477012"/>
              <a:gd name="connsiteX3" fmla="*/ 2602364 w 3406086"/>
              <a:gd name="connsiteY3" fmla="*/ 2258084 h 6477012"/>
              <a:gd name="connsiteX4" fmla="*/ 1964838 w 3406086"/>
              <a:gd name="connsiteY4" fmla="*/ 2628909 h 6477012"/>
              <a:gd name="connsiteX5" fmla="*/ 2602364 w 3406086"/>
              <a:gd name="connsiteY5" fmla="*/ 4218936 h 6477012"/>
              <a:gd name="connsiteX6" fmla="*/ 1621936 w 3406086"/>
              <a:gd name="connsiteY6" fmla="*/ 6477009 h 6477012"/>
              <a:gd name="connsiteX7" fmla="*/ 641512 w 3406086"/>
              <a:gd name="connsiteY7" fmla="*/ 4218934 h 6477012"/>
              <a:gd name="connsiteX8" fmla="*/ 593238 w 3406086"/>
              <a:gd name="connsiteY8" fmla="*/ 3238508 h 6477012"/>
              <a:gd name="connsiteX9" fmla="*/ 593235 w 3406086"/>
              <a:gd name="connsiteY9" fmla="*/ 3238507 h 6477012"/>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5 w 3406086"/>
              <a:gd name="connsiteY0" fmla="*/ 3238507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8" fmla="*/ 593235 w 3406086"/>
              <a:gd name="connsiteY8" fmla="*/ 3238507 h 6477009"/>
              <a:gd name="connsiteX0" fmla="*/ 593238 w 3406086"/>
              <a:gd name="connsiteY0" fmla="*/ 3238508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7" fmla="*/ 593238 w 3406086"/>
              <a:gd name="connsiteY7" fmla="*/ 3238508 h 6477009"/>
              <a:gd name="connsiteX0" fmla="*/ 641512 w 3406086"/>
              <a:gd name="connsiteY0" fmla="*/ 42189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641512 w 3406086"/>
              <a:gd name="connsiteY6" fmla="*/ 42189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406086"/>
              <a:gd name="connsiteY0" fmla="*/ 2923534 h 6477009"/>
              <a:gd name="connsiteX1" fmla="*/ 1479709 w 3406086"/>
              <a:gd name="connsiteY1" fmla="*/ 2562879 h 6477009"/>
              <a:gd name="connsiteX2" fmla="*/ 1621941 w 3406086"/>
              <a:gd name="connsiteY2" fmla="*/ 8 h 6477009"/>
              <a:gd name="connsiteX3" fmla="*/ 2602364 w 3406086"/>
              <a:gd name="connsiteY3" fmla="*/ 2258084 h 6477009"/>
              <a:gd name="connsiteX4" fmla="*/ 1964838 w 3406086"/>
              <a:gd name="connsiteY4" fmla="*/ 2628909 h 6477009"/>
              <a:gd name="connsiteX5" fmla="*/ 1621936 w 3406086"/>
              <a:gd name="connsiteY5" fmla="*/ 6477009 h 6477009"/>
              <a:gd name="connsiteX6" fmla="*/ 1860712 w 3406086"/>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 name="connsiteX0" fmla="*/ 1860712 w 3317780"/>
              <a:gd name="connsiteY0" fmla="*/ 2923534 h 6477009"/>
              <a:gd name="connsiteX1" fmla="*/ 1479709 w 3317780"/>
              <a:gd name="connsiteY1" fmla="*/ 2562879 h 6477009"/>
              <a:gd name="connsiteX2" fmla="*/ 1621941 w 3317780"/>
              <a:gd name="connsiteY2" fmla="*/ 8 h 6477009"/>
              <a:gd name="connsiteX3" fmla="*/ 2602364 w 3317780"/>
              <a:gd name="connsiteY3" fmla="*/ 2258084 h 6477009"/>
              <a:gd name="connsiteX4" fmla="*/ 1964838 w 3317780"/>
              <a:gd name="connsiteY4" fmla="*/ 2628909 h 6477009"/>
              <a:gd name="connsiteX5" fmla="*/ 1621936 w 3317780"/>
              <a:gd name="connsiteY5" fmla="*/ 6477009 h 6477009"/>
              <a:gd name="connsiteX6" fmla="*/ 1860712 w 3317780"/>
              <a:gd name="connsiteY6" fmla="*/ 2923534 h 647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17780" h="6477009">
                <a:moveTo>
                  <a:pt x="1860712" y="2923534"/>
                </a:moveTo>
                <a:cubicBezTo>
                  <a:pt x="1944660" y="1493706"/>
                  <a:pt x="1492916" y="2558773"/>
                  <a:pt x="1479709" y="2562879"/>
                </a:cubicBezTo>
                <a:cubicBezTo>
                  <a:pt x="3317780" y="1849120"/>
                  <a:pt x="1173778" y="0"/>
                  <a:pt x="1621941" y="8"/>
                </a:cubicBezTo>
                <a:cubicBezTo>
                  <a:pt x="0" y="1257313"/>
                  <a:pt x="2466688" y="913421"/>
                  <a:pt x="2602364" y="2258084"/>
                </a:cubicBezTo>
                <a:cubicBezTo>
                  <a:pt x="2812155" y="1330547"/>
                  <a:pt x="2128243" y="1925755"/>
                  <a:pt x="1964838" y="2628909"/>
                </a:cubicBezTo>
                <a:cubicBezTo>
                  <a:pt x="1801433" y="3332063"/>
                  <a:pt x="1842490" y="6212005"/>
                  <a:pt x="1621936" y="6477009"/>
                </a:cubicBezTo>
                <a:cubicBezTo>
                  <a:pt x="1173776" y="6477006"/>
                  <a:pt x="3025088" y="1778999"/>
                  <a:pt x="1860712" y="2923534"/>
                </a:cubicBezTo>
                <a:close/>
              </a:path>
            </a:pathLst>
          </a:custGeom>
          <a:gradFill>
            <a:gsLst>
              <a:gs pos="25000">
                <a:schemeClr val="tx1"/>
              </a:gs>
              <a:gs pos="100000">
                <a:schemeClr val="tx1">
                  <a:lumMod val="75000"/>
                  <a:lumOff val="25000"/>
                </a:schemeClr>
              </a:gs>
            </a:gsLst>
            <a:lin ang="5400000" scaled="0"/>
          </a:gradFill>
          <a:ln>
            <a:noFill/>
          </a:ln>
          <a:effectLst>
            <a:outerShdw blurRad="76200" sx="102000" sy="102000" algn="ctr" rotWithShape="0">
              <a:schemeClr val="tx1">
                <a:lumMod val="75000"/>
                <a:lumOff val="25000"/>
                <a:alpha val="40000"/>
              </a:schemeClr>
            </a:outerShdw>
          </a:effectLst>
          <a:scene3d>
            <a:camera prst="orthographicFront"/>
            <a:lightRig rig="morning" dir="t"/>
          </a:scene3d>
          <a:sp3d>
            <a:bevelT w="25400" h="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75" r:id="rId6"/>
    <p:sldLayoutId id="2147483676" r:id="rId7"/>
    <p:sldLayoutId id="2147483669" r:id="rId8"/>
    <p:sldLayoutId id="2147483677" r:id="rId9"/>
    <p:sldLayoutId id="2147483668" r:id="rId10"/>
    <p:sldLayoutId id="2147483667" r:id="rId11"/>
  </p:sldLayoutIdLst>
  <p:transition/>
  <p:txStyles>
    <p:titleStyle>
      <a:lvl1pPr algn="l" rtl="0" fontAlgn="base">
        <a:spcBef>
          <a:spcPct val="0"/>
        </a:spcBef>
        <a:spcAft>
          <a:spcPct val="0"/>
        </a:spcAft>
        <a:defRPr sz="4400" kern="1200">
          <a:gradFill>
            <a:gsLst>
              <a:gs pos="0">
                <a:schemeClr val="tx1">
                  <a:alpha val="90000"/>
                </a:schemeClr>
              </a:gs>
              <a:gs pos="50000">
                <a:schemeClr val="tx1">
                  <a:lumMod val="75000"/>
                  <a:lumOff val="25000"/>
                  <a:alpha val="90000"/>
                </a:schemeClr>
              </a:gs>
              <a:gs pos="100000">
                <a:schemeClr val="tx1">
                  <a:lumMod val="50000"/>
                  <a:lumOff val="50000"/>
                </a:schemeClr>
              </a:gs>
            </a:gsLst>
            <a:lin ang="5400000" scaled="0"/>
          </a:gradFill>
          <a:latin typeface="+mj-lt"/>
          <a:ea typeface="+mj-ea"/>
          <a:cs typeface="+mj-cs"/>
        </a:defRPr>
      </a:lvl1pPr>
      <a:lvl2pPr algn="l" rtl="0" fontAlgn="base">
        <a:spcBef>
          <a:spcPct val="0"/>
        </a:spcBef>
        <a:spcAft>
          <a:spcPct val="0"/>
        </a:spcAft>
        <a:defRPr sz="4400">
          <a:solidFill>
            <a:schemeClr val="tx1"/>
          </a:solidFill>
          <a:latin typeface="Trebuchet MS" pitchFamily="34" charset="0"/>
        </a:defRPr>
      </a:lvl2pPr>
      <a:lvl3pPr algn="l" rtl="0" fontAlgn="base">
        <a:spcBef>
          <a:spcPct val="0"/>
        </a:spcBef>
        <a:spcAft>
          <a:spcPct val="0"/>
        </a:spcAft>
        <a:defRPr sz="4400">
          <a:solidFill>
            <a:schemeClr val="tx1"/>
          </a:solidFill>
          <a:latin typeface="Trebuchet MS" pitchFamily="34" charset="0"/>
        </a:defRPr>
      </a:lvl3pPr>
      <a:lvl4pPr algn="l" rtl="0" fontAlgn="base">
        <a:spcBef>
          <a:spcPct val="0"/>
        </a:spcBef>
        <a:spcAft>
          <a:spcPct val="0"/>
        </a:spcAft>
        <a:defRPr sz="4400">
          <a:solidFill>
            <a:schemeClr val="tx1"/>
          </a:solidFill>
          <a:latin typeface="Trebuchet MS" pitchFamily="34" charset="0"/>
        </a:defRPr>
      </a:lvl4pPr>
      <a:lvl5pPr algn="l" rtl="0" fontAlgn="base">
        <a:spcBef>
          <a:spcPct val="0"/>
        </a:spcBef>
        <a:spcAft>
          <a:spcPct val="0"/>
        </a:spcAft>
        <a:defRPr sz="4400">
          <a:solidFill>
            <a:schemeClr val="tx1"/>
          </a:solidFill>
          <a:latin typeface="Trebuchet MS" pitchFamily="34" charset="0"/>
        </a:defRPr>
      </a:lvl5pPr>
      <a:lvl6pPr marL="457200" algn="l" rtl="0" fontAlgn="base">
        <a:spcBef>
          <a:spcPct val="0"/>
        </a:spcBef>
        <a:spcAft>
          <a:spcPct val="0"/>
        </a:spcAft>
        <a:defRPr sz="4400">
          <a:solidFill>
            <a:schemeClr val="tx1"/>
          </a:solidFill>
          <a:latin typeface="Trebuchet MS" pitchFamily="34" charset="0"/>
        </a:defRPr>
      </a:lvl6pPr>
      <a:lvl7pPr marL="914400" algn="l" rtl="0" fontAlgn="base">
        <a:spcBef>
          <a:spcPct val="0"/>
        </a:spcBef>
        <a:spcAft>
          <a:spcPct val="0"/>
        </a:spcAft>
        <a:defRPr sz="4400">
          <a:solidFill>
            <a:schemeClr val="tx1"/>
          </a:solidFill>
          <a:latin typeface="Trebuchet MS" pitchFamily="34" charset="0"/>
        </a:defRPr>
      </a:lvl7pPr>
      <a:lvl8pPr marL="1371600" algn="l" rtl="0" fontAlgn="base">
        <a:spcBef>
          <a:spcPct val="0"/>
        </a:spcBef>
        <a:spcAft>
          <a:spcPct val="0"/>
        </a:spcAft>
        <a:defRPr sz="4400">
          <a:solidFill>
            <a:schemeClr val="tx1"/>
          </a:solidFill>
          <a:latin typeface="Trebuchet MS" pitchFamily="34" charset="0"/>
        </a:defRPr>
      </a:lvl8pPr>
      <a:lvl9pPr marL="1828800" algn="l" rtl="0" fontAlgn="base">
        <a:spcBef>
          <a:spcPct val="0"/>
        </a:spcBef>
        <a:spcAft>
          <a:spcPct val="0"/>
        </a:spcAft>
        <a:defRPr sz="4400">
          <a:solidFill>
            <a:schemeClr val="tx1"/>
          </a:solidFill>
          <a:latin typeface="Trebuchet MS" pitchFamily="34" charset="0"/>
        </a:defRPr>
      </a:lvl9pPr>
    </p:titleStyle>
    <p:bodyStyle>
      <a:lvl1pPr marL="342900" indent="-342900" algn="l" rtl="0" fontAlgn="base">
        <a:spcBef>
          <a:spcPts val="2000"/>
        </a:spcBef>
        <a:spcAft>
          <a:spcPct val="0"/>
        </a:spcAft>
        <a:buClr>
          <a:schemeClr val="tx1"/>
        </a:buClr>
        <a:buSzPct val="80000"/>
        <a:buFont typeface="Wingdings" pitchFamily="2" charset="2"/>
        <a:buChar char="v"/>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1pPr>
      <a:lvl2pPr marL="577850" indent="-228600" algn="l" rtl="0" fontAlgn="base">
        <a:spcBef>
          <a:spcPts val="1200"/>
        </a:spcBef>
        <a:spcAft>
          <a:spcPct val="0"/>
        </a:spcAft>
        <a:buSzPct val="100000"/>
        <a:buFont typeface="Wingdings" pitchFamily="2" charset="2"/>
        <a:buChar char=""/>
        <a:defRPr sz="22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2pPr>
      <a:lvl3pPr marL="806450" indent="-228600" algn="l" rtl="0" fontAlgn="base">
        <a:spcBef>
          <a:spcPts val="1200"/>
        </a:spcBef>
        <a:spcAft>
          <a:spcPct val="0"/>
        </a:spcAft>
        <a:buClr>
          <a:srgbClr val="A47C0C"/>
        </a:buClr>
        <a:buSzPct val="100000"/>
        <a:buFont typeface="Wingdings" pitchFamily="2" charset="2"/>
        <a:buChar char="w"/>
        <a:defRPr sz="20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3pPr>
      <a:lvl4pPr marL="1035050" indent="-228600" algn="l" rtl="0" fontAlgn="base">
        <a:spcBef>
          <a:spcPts val="1200"/>
        </a:spcBef>
        <a:spcAft>
          <a:spcPct val="0"/>
        </a:spcAft>
        <a:buClr>
          <a:schemeClr val="accent2"/>
        </a:buClr>
        <a:buFont typeface="Wingdings" pitchFamily="2" charset="2"/>
        <a:buChar char=""/>
        <a:defRPr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4pPr>
      <a:lvl5pPr marL="1263650" indent="-228600" algn="l" rtl="0" fontAlgn="base">
        <a:spcBef>
          <a:spcPts val="1200"/>
        </a:spcBef>
        <a:spcAft>
          <a:spcPct val="0"/>
        </a:spcAft>
        <a:buClr>
          <a:srgbClr val="255775"/>
        </a:buClr>
        <a:buSzPct val="100000"/>
        <a:buFont typeface="Wingdings" pitchFamily="2" charset="2"/>
        <a:buChar char="w"/>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5pPr>
      <a:lvl6pPr marL="1492250" indent="-228600" algn="l" defTabSz="914400" rtl="0" eaLnBrk="1" latinLnBrk="0" hangingPunct="1">
        <a:spcBef>
          <a:spcPts val="1200"/>
        </a:spcBef>
        <a:buClr>
          <a:schemeClr val="accent5"/>
        </a:buClr>
        <a:buFont typeface="Wingdings" pitchFamily="2" charset="2"/>
        <a:buChar char=""/>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6pPr>
      <a:lvl7pPr marL="1720850" indent="-228600" algn="l" defTabSz="914400" rtl="0" eaLnBrk="1" latinLnBrk="0" hangingPunct="1">
        <a:spcBef>
          <a:spcPts val="1200"/>
        </a:spcBef>
        <a:buClr>
          <a:schemeClr val="accent6"/>
        </a:buClr>
        <a:buFont typeface="Wingdings" pitchFamily="2" charset="2"/>
        <a:buChar char=""/>
        <a:defRPr sz="1600" kern="120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7pPr>
      <a:lvl8pPr marL="1949450" indent="-228600" algn="l" defTabSz="914400" rtl="0" eaLnBrk="1" latinLnBrk="0" hangingPunct="1">
        <a:spcBef>
          <a:spcPts val="1200"/>
        </a:spcBef>
        <a:buFont typeface="Wingdings" pitchFamily="2" charset="2"/>
        <a:buChar char=""/>
        <a:defRPr sz="1600" kern="12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8pPr>
      <a:lvl9pPr marL="2178050" indent="-228600" algn="l" defTabSz="914400" rtl="0" eaLnBrk="1" latinLnBrk="0" hangingPunct="1">
        <a:spcBef>
          <a:spcPts val="1200"/>
        </a:spcBef>
        <a:buFont typeface="Wingdings" pitchFamily="2" charset="2"/>
        <a:buChar char=""/>
        <a:defRPr sz="1600" kern="1200" baseline="0">
          <a:gradFill>
            <a:gsLst>
              <a:gs pos="0">
                <a:schemeClr val="tx1">
                  <a:alpha val="90000"/>
                </a:schemeClr>
              </a:gs>
              <a:gs pos="100000">
                <a:schemeClr val="tx1">
                  <a:lumMod val="75000"/>
                  <a:lumOff val="25000"/>
                  <a:alpha val="90000"/>
                </a:schemeClr>
              </a:gs>
            </a:gsLst>
            <a:lin ang="5400000" scaled="0"/>
          </a:gra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PowerPoint_Slide11.sldx"/></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8926" y="1500174"/>
            <a:ext cx="6000792" cy="2857520"/>
          </a:xfrm>
        </p:spPr>
        <p:txBody>
          <a:bodyPr>
            <a:noAutofit/>
          </a:bodyPr>
          <a:lstStyle/>
          <a:p>
            <a:pPr fontAlgn="auto">
              <a:spcAft>
                <a:spcPts val="0"/>
              </a:spcAft>
              <a:defRPr/>
            </a:pPr>
            <a:r>
              <a:rPr lang="en-IE" sz="3200" dirty="0"/>
              <a:t>Student self-assessment and independent learning in a 1</a:t>
            </a:r>
            <a:r>
              <a:rPr lang="en-IE" sz="3200" baseline="30000" dirty="0"/>
              <a:t>st</a:t>
            </a:r>
            <a:r>
              <a:rPr lang="en-IE" sz="3200" dirty="0"/>
              <a:t> year mathematics module: </a:t>
            </a:r>
            <a:r>
              <a:rPr lang="en-IE" sz="3200" dirty="0" smtClean="0"/>
              <a:t/>
            </a:r>
            <a:br>
              <a:rPr lang="en-IE" sz="3200" dirty="0" smtClean="0"/>
            </a:br>
            <a:r>
              <a:rPr lang="en-IE" sz="2000" dirty="0" smtClean="0"/>
              <a:t>identifying </a:t>
            </a:r>
            <a:r>
              <a:rPr lang="en-IE" sz="2000" dirty="0"/>
              <a:t>and responding to needs and challenges through technology</a:t>
            </a:r>
            <a:endParaRPr lang="en-US" sz="3200" dirty="0"/>
          </a:p>
        </p:txBody>
      </p:sp>
      <p:sp>
        <p:nvSpPr>
          <p:cNvPr id="3" name="Subtitle 2"/>
          <p:cNvSpPr>
            <a:spLocks noGrp="1"/>
          </p:cNvSpPr>
          <p:nvPr>
            <p:ph type="subTitle" idx="1"/>
          </p:nvPr>
        </p:nvSpPr>
        <p:spPr>
          <a:xfrm>
            <a:off x="3071802" y="4633898"/>
            <a:ext cx="5469340" cy="1938374"/>
          </a:xfrm>
        </p:spPr>
        <p:txBody>
          <a:bodyPr/>
          <a:lstStyle/>
          <a:p>
            <a:pPr fontAlgn="auto">
              <a:spcAft>
                <a:spcPts val="0"/>
              </a:spcAft>
              <a:defRPr/>
            </a:pPr>
            <a:r>
              <a:rPr lang="en-IE" dirty="0" smtClean="0"/>
              <a:t>Peter Morris &amp; Shane </a:t>
            </a:r>
            <a:r>
              <a:rPr lang="en-IE" dirty="0" err="1" smtClean="0"/>
              <a:t>Dowdall</a:t>
            </a:r>
            <a:endParaRPr lang="en-IE" dirty="0" smtClean="0"/>
          </a:p>
          <a:p>
            <a:pPr fontAlgn="auto">
              <a:spcAft>
                <a:spcPts val="0"/>
              </a:spcAft>
              <a:defRPr/>
            </a:pPr>
            <a:r>
              <a:rPr lang="en-IE" dirty="0" smtClean="0"/>
              <a:t>Dept. Computing &amp; Mathematics,</a:t>
            </a:r>
          </a:p>
          <a:p>
            <a:pPr fontAlgn="auto">
              <a:spcAft>
                <a:spcPts val="0"/>
              </a:spcAft>
              <a:defRPr/>
            </a:pPr>
            <a:r>
              <a:rPr lang="en-IE" dirty="0" smtClean="0"/>
              <a:t>Dundalk Institute of Technology</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Key Objectives</a:t>
            </a:r>
            <a:endParaRPr lang="en-US" dirty="0"/>
          </a:p>
        </p:txBody>
      </p:sp>
      <p:sp>
        <p:nvSpPr>
          <p:cNvPr id="3" name="Content Placeholder 2"/>
          <p:cNvSpPr>
            <a:spLocks noGrp="1"/>
          </p:cNvSpPr>
          <p:nvPr>
            <p:ph idx="1"/>
          </p:nvPr>
        </p:nvSpPr>
        <p:spPr>
          <a:xfrm>
            <a:off x="1981200" y="1752600"/>
            <a:ext cx="6041679" cy="4373563"/>
          </a:xfrm>
        </p:spPr>
        <p:txBody>
          <a:bodyPr anchor="ctr">
            <a:noAutofit/>
          </a:bodyPr>
          <a:lstStyle/>
          <a:p>
            <a:pPr marL="457200" indent="-457200" algn="just" defTabSz="869950" eaLnBrk="0" fontAlgn="auto" hangingPunct="0">
              <a:spcAft>
                <a:spcPts val="0"/>
              </a:spcAft>
              <a:buFontTx/>
              <a:buAutoNum type="alphaLcPeriod"/>
              <a:defRPr/>
            </a:pPr>
            <a:r>
              <a:rPr lang="en-US" sz="2400" dirty="0" smtClean="0"/>
              <a:t>Inform </a:t>
            </a:r>
            <a:r>
              <a:rPr lang="en-US" sz="2400" dirty="0"/>
              <a:t>students of their initial </a:t>
            </a:r>
            <a:r>
              <a:rPr lang="en-US" sz="2400" dirty="0" err="1"/>
              <a:t>maths</a:t>
            </a:r>
            <a:r>
              <a:rPr lang="en-US" sz="2400" dirty="0"/>
              <a:t> competency</a:t>
            </a:r>
            <a:r>
              <a:rPr lang="en-US" sz="2400" dirty="0" smtClean="0"/>
              <a:t>.</a:t>
            </a:r>
            <a:endParaRPr lang="en-US" sz="2400" dirty="0"/>
          </a:p>
          <a:p>
            <a:pPr marL="457200" indent="-457200" algn="just" defTabSz="869950" eaLnBrk="0" fontAlgn="auto" hangingPunct="0">
              <a:spcAft>
                <a:spcPts val="0"/>
              </a:spcAft>
              <a:buFontTx/>
              <a:buAutoNum type="alphaLcPeriod"/>
              <a:defRPr/>
            </a:pPr>
            <a:r>
              <a:rPr lang="en-US" sz="2400" dirty="0" smtClean="0"/>
              <a:t>Promote independent learning.</a:t>
            </a:r>
          </a:p>
          <a:p>
            <a:pPr marL="457200" indent="-457200" algn="just" defTabSz="869950" eaLnBrk="0" fontAlgn="auto" hangingPunct="0">
              <a:spcAft>
                <a:spcPts val="0"/>
              </a:spcAft>
              <a:buFontTx/>
              <a:buAutoNum type="alphaLcPeriod"/>
              <a:defRPr/>
            </a:pPr>
            <a:r>
              <a:rPr lang="en-US" sz="2400" dirty="0" smtClean="0"/>
              <a:t>Offer flexible timing of assessments.</a:t>
            </a:r>
          </a:p>
          <a:p>
            <a:pPr marL="457200" indent="-457200" algn="just" defTabSz="869950" eaLnBrk="0" fontAlgn="auto" hangingPunct="0">
              <a:spcAft>
                <a:spcPts val="0"/>
              </a:spcAft>
              <a:buFontTx/>
              <a:buAutoNum type="alphaLcPeriod"/>
              <a:defRPr/>
            </a:pPr>
            <a:r>
              <a:rPr lang="en-US" sz="2400" dirty="0" smtClean="0"/>
              <a:t>Enable </a:t>
            </a:r>
            <a:r>
              <a:rPr lang="en-US" sz="2400" dirty="0"/>
              <a:t>students to be assessed quickly</a:t>
            </a:r>
            <a:r>
              <a:rPr lang="en-US" sz="2400" dirty="0" smtClean="0"/>
              <a:t>.</a:t>
            </a:r>
            <a:endParaRPr lang="en-US" sz="2400" dirty="0"/>
          </a:p>
          <a:p>
            <a:pPr marL="457200" indent="-457200" algn="just" defTabSz="869950" eaLnBrk="0" fontAlgn="auto" hangingPunct="0">
              <a:spcAft>
                <a:spcPts val="0"/>
              </a:spcAft>
              <a:buFontTx/>
              <a:buAutoNum type="alphaLcPeriod" startAt="3"/>
              <a:defRPr/>
            </a:pPr>
            <a:r>
              <a:rPr lang="en-US" sz="2400" dirty="0" smtClean="0"/>
              <a:t>Build </a:t>
            </a:r>
            <a:r>
              <a:rPr lang="en-US" sz="2400" dirty="0"/>
              <a:t>students’ confidence in mathematics</a:t>
            </a:r>
            <a:r>
              <a:rPr lang="en-US" sz="2400" dirty="0" smtClean="0"/>
              <a:t>.</a:t>
            </a:r>
            <a:endParaRPr lang="en-US" sz="2400" dirty="0"/>
          </a:p>
          <a:p>
            <a:pPr marL="457200" indent="-457200" algn="just" defTabSz="869950" eaLnBrk="0" fontAlgn="auto" hangingPunct="0">
              <a:spcAft>
                <a:spcPts val="0"/>
              </a:spcAft>
              <a:buFontTx/>
              <a:buAutoNum type="alphaLcPeriod" startAt="3"/>
              <a:defRPr/>
            </a:pPr>
            <a:r>
              <a:rPr lang="en-US" sz="2400" dirty="0"/>
              <a:t>Improve engagement in mathematics</a:t>
            </a:r>
            <a:r>
              <a:rPr lang="en-US" sz="2400" dirty="0" smtClean="0"/>
              <a:t>.</a:t>
            </a:r>
            <a:endParaRPr lang="en-US" sz="2400" dirty="0"/>
          </a:p>
          <a:p>
            <a:pPr marL="457200" indent="-457200" algn="just" defTabSz="869950" eaLnBrk="0" fontAlgn="auto" hangingPunct="0">
              <a:spcAft>
                <a:spcPts val="0"/>
              </a:spcAft>
              <a:buFontTx/>
              <a:buAutoNum type="alphaLcPeriod" startAt="3"/>
              <a:defRPr/>
            </a:pPr>
            <a:r>
              <a:rPr lang="en-US" sz="2400" dirty="0" err="1"/>
              <a:t>Analyse</a:t>
            </a:r>
            <a:r>
              <a:rPr lang="en-US" sz="2400" dirty="0"/>
              <a:t> the effect of initiative on </a:t>
            </a:r>
            <a:r>
              <a:rPr lang="en-US" sz="2400" dirty="0" smtClean="0"/>
              <a:t>students.</a:t>
            </a: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0" nodeType="clickEffect">
                                  <p:stCondLst>
                                    <p:cond delay="0"/>
                                  </p:stCondLst>
                                  <p:childTnLst>
                                    <p:animClr clrSpc="rgb">
                                      <p:cBhvr override="childStyle">
                                        <p:cTn id="10" dur="500" fill="hold"/>
                                        <p:tgtEl>
                                          <p:spTgt spid="3">
                                            <p:txEl>
                                              <p:pRg st="1" end="1"/>
                                            </p:txEl>
                                          </p:spTgt>
                                        </p:tgtEl>
                                        <p:attrNameLst>
                                          <p:attrName>style.color</p:attrName>
                                        </p:attrNameLst>
                                      </p:cBhvr>
                                      <p:to>
                                        <a:schemeClr val="hlink"/>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0" nodeType="clickEffect">
                                  <p:stCondLst>
                                    <p:cond delay="0"/>
                                  </p:stCondLst>
                                  <p:childTnLst>
                                    <p:animClr clrSpc="rgb">
                                      <p:cBhvr override="childStyle">
                                        <p:cTn id="14" dur="500" fill="hold"/>
                                        <p:tgtEl>
                                          <p:spTgt spid="3">
                                            <p:txEl>
                                              <p:pRg st="2" end="2"/>
                                            </p:txEl>
                                          </p:spTgt>
                                        </p:tgtEl>
                                        <p:attrNameLst>
                                          <p:attrName>style.color</p:attrName>
                                        </p:attrNameLst>
                                      </p:cBhvr>
                                      <p:to>
                                        <a:schemeClr val="hlink"/>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0" nodeType="clickEffect">
                                  <p:stCondLst>
                                    <p:cond delay="0"/>
                                  </p:stCondLst>
                                  <p:childTnLst>
                                    <p:animClr clrSpc="rgb">
                                      <p:cBhvr override="childStyle">
                                        <p:cTn id="18" dur="500" fill="hold"/>
                                        <p:tgtEl>
                                          <p:spTgt spid="3">
                                            <p:txEl>
                                              <p:pRg st="3" end="3"/>
                                            </p:txEl>
                                          </p:spTgt>
                                        </p:tgtEl>
                                        <p:attrNameLst>
                                          <p:attrName>style.color</p:attrName>
                                        </p:attrNameLst>
                                      </p:cBhvr>
                                      <p:to>
                                        <a:schemeClr val="hlink"/>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grpId="0" nodeType="clickEffect">
                                  <p:stCondLst>
                                    <p:cond delay="0"/>
                                  </p:stCondLst>
                                  <p:childTnLst>
                                    <p:animClr clrSpc="rgb">
                                      <p:cBhvr override="childStyle">
                                        <p:cTn id="22" dur="500" fill="hold"/>
                                        <p:tgtEl>
                                          <p:spTgt spid="3">
                                            <p:txEl>
                                              <p:pRg st="4" end="4"/>
                                            </p:txEl>
                                          </p:spTgt>
                                        </p:tgtEl>
                                        <p:attrNameLst>
                                          <p:attrName>style.color</p:attrName>
                                        </p:attrNameLst>
                                      </p:cBhvr>
                                      <p:to>
                                        <a:schemeClr val="hlink"/>
                                      </p:to>
                                    </p:animClr>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grpId="0" nodeType="clickEffect">
                                  <p:stCondLst>
                                    <p:cond delay="0"/>
                                  </p:stCondLst>
                                  <p:childTnLst>
                                    <p:animClr clrSpc="rgb">
                                      <p:cBhvr override="childStyle">
                                        <p:cTn id="26" dur="500" fill="hold"/>
                                        <p:tgtEl>
                                          <p:spTgt spid="3">
                                            <p:txEl>
                                              <p:pRg st="5" end="5"/>
                                            </p:txEl>
                                          </p:spTgt>
                                        </p:tgtEl>
                                        <p:attrNameLst>
                                          <p:attrName>style.color</p:attrName>
                                        </p:attrNameLst>
                                      </p:cBhvr>
                                      <p:to>
                                        <a:schemeClr val="hlink"/>
                                      </p:to>
                                    </p:animClr>
                                  </p:childTnLst>
                                </p:cTn>
                              </p:par>
                            </p:childTnLst>
                          </p:cTn>
                        </p:par>
                      </p:childTnLst>
                    </p:cTn>
                  </p:par>
                  <p:par>
                    <p:cTn id="27" fill="hold">
                      <p:stCondLst>
                        <p:cond delay="indefinite"/>
                      </p:stCondLst>
                      <p:childTnLst>
                        <p:par>
                          <p:cTn id="28" fill="hold">
                            <p:stCondLst>
                              <p:cond delay="0"/>
                            </p:stCondLst>
                            <p:childTnLst>
                              <p:par>
                                <p:cTn id="29" presetID="3" presetClass="emph" presetSubtype="2" fill="hold" grpId="0" nodeType="clickEffect">
                                  <p:stCondLst>
                                    <p:cond delay="0"/>
                                  </p:stCondLst>
                                  <p:childTnLst>
                                    <p:animClr clrSpc="rgb">
                                      <p:cBhvr override="childStyle">
                                        <p:cTn id="30" dur="500" fill="hold"/>
                                        <p:tgtEl>
                                          <p:spTgt spid="3">
                                            <p:txEl>
                                              <p:pRg st="6" end="6"/>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Literature</a:t>
            </a:r>
            <a:endParaRPr lang="en-US" dirty="0"/>
          </a:p>
        </p:txBody>
      </p:sp>
      <p:sp>
        <p:nvSpPr>
          <p:cNvPr id="3" name="Content Placeholder 2"/>
          <p:cNvSpPr>
            <a:spLocks noGrp="1"/>
          </p:cNvSpPr>
          <p:nvPr>
            <p:ph idx="1"/>
          </p:nvPr>
        </p:nvSpPr>
        <p:spPr>
          <a:xfrm>
            <a:off x="1981200" y="1428736"/>
            <a:ext cx="7019956" cy="5286412"/>
          </a:xfrm>
        </p:spPr>
        <p:txBody>
          <a:bodyPr>
            <a:normAutofit lnSpcReduction="10000"/>
          </a:bodyPr>
          <a:lstStyle/>
          <a:p>
            <a:pPr fontAlgn="auto">
              <a:spcAft>
                <a:spcPts val="0"/>
              </a:spcAft>
              <a:defRPr/>
            </a:pPr>
            <a:r>
              <a:rPr lang="en-IE" dirty="0" smtClean="0"/>
              <a:t>Assessment </a:t>
            </a:r>
            <a:r>
              <a:rPr lang="en-IE" i="1" dirty="0" smtClean="0"/>
              <a:t>for</a:t>
            </a:r>
            <a:r>
              <a:rPr lang="en-IE" dirty="0" smtClean="0"/>
              <a:t> Learning </a:t>
            </a:r>
            <a:r>
              <a:rPr lang="en-US" sz="1500" dirty="0" smtClean="0"/>
              <a:t>Petty(2006)</a:t>
            </a:r>
            <a:endParaRPr lang="en-IE" sz="1500" dirty="0" smtClean="0"/>
          </a:p>
          <a:p>
            <a:pPr lvl="1" fontAlgn="auto">
              <a:spcAft>
                <a:spcPts val="0"/>
              </a:spcAft>
              <a:defRPr/>
            </a:pPr>
            <a:r>
              <a:rPr lang="en-GB" dirty="0" smtClean="0"/>
              <a:t>“the most powerful single moderator that enhances achievement is feedback” </a:t>
            </a:r>
            <a:r>
              <a:rPr lang="en-GB" sz="1500" dirty="0" smtClean="0"/>
              <a:t>Hattie (1999) </a:t>
            </a:r>
            <a:endParaRPr lang="en-IE" sz="1500" dirty="0" smtClean="0"/>
          </a:p>
          <a:p>
            <a:pPr fontAlgn="auto">
              <a:spcAft>
                <a:spcPts val="0"/>
              </a:spcAft>
              <a:defRPr/>
            </a:pPr>
            <a:r>
              <a:rPr lang="en-IE" dirty="0" smtClean="0"/>
              <a:t>Benefit of using computers in teaching mathematics </a:t>
            </a:r>
          </a:p>
          <a:p>
            <a:pPr lvl="1" fontAlgn="auto">
              <a:spcAft>
                <a:spcPts val="0"/>
              </a:spcAft>
              <a:defRPr/>
            </a:pPr>
            <a:r>
              <a:rPr lang="en-IE" dirty="0" smtClean="0"/>
              <a:t>for students who </a:t>
            </a:r>
            <a:r>
              <a:rPr lang="en-GB" dirty="0" smtClean="0"/>
              <a:t>“lack foundation in basic mathematics” </a:t>
            </a:r>
            <a:r>
              <a:rPr lang="en-GB" sz="1500" dirty="0" smtClean="0"/>
              <a:t>Bennett, F. (1999) </a:t>
            </a:r>
            <a:endParaRPr lang="en-IE" dirty="0" smtClean="0"/>
          </a:p>
          <a:p>
            <a:pPr fontAlgn="auto">
              <a:spcAft>
                <a:spcPts val="0"/>
              </a:spcAft>
              <a:defRPr/>
            </a:pPr>
            <a:r>
              <a:rPr lang="en-IE" dirty="0" smtClean="0"/>
              <a:t>Multimedia Learning</a:t>
            </a:r>
          </a:p>
          <a:p>
            <a:pPr lvl="1" fontAlgn="auto">
              <a:spcAft>
                <a:spcPts val="0"/>
              </a:spcAft>
              <a:defRPr/>
            </a:pPr>
            <a:r>
              <a:rPr lang="en-IE" dirty="0" smtClean="0"/>
              <a:t>Multiple Representation Principle</a:t>
            </a:r>
          </a:p>
          <a:p>
            <a:pPr lvl="1" fontAlgn="auto">
              <a:spcAft>
                <a:spcPts val="0"/>
              </a:spcAft>
              <a:defRPr/>
            </a:pPr>
            <a:r>
              <a:rPr lang="en-IE" dirty="0" smtClean="0"/>
              <a:t>Contiguity Principle</a:t>
            </a:r>
          </a:p>
          <a:p>
            <a:pPr lvl="2" fontAlgn="auto">
              <a:spcAft>
                <a:spcPts val="0"/>
              </a:spcAft>
              <a:buClr>
                <a:schemeClr val="accent4"/>
              </a:buClr>
              <a:defRPr/>
            </a:pPr>
            <a:r>
              <a:rPr lang="en-GB" sz="1300" dirty="0" smtClean="0"/>
              <a:t>Mayer &amp; Moreno (1998)</a:t>
            </a:r>
            <a:endParaRPr lang="en-US" sz="1300" dirty="0" smtClean="0"/>
          </a:p>
          <a:p>
            <a:pPr lvl="1" fontAlgn="auto">
              <a:spcAft>
                <a:spcPts val="0"/>
              </a:spcAft>
              <a:defRPr/>
            </a:pPr>
            <a:r>
              <a:rPr lang="en-IE" dirty="0" smtClean="0"/>
              <a:t>Tutorials &amp; Tests </a:t>
            </a:r>
          </a:p>
          <a:p>
            <a:pPr lvl="2" fontAlgn="auto">
              <a:spcAft>
                <a:spcPts val="0"/>
              </a:spcAft>
              <a:buClr>
                <a:schemeClr val="accent4"/>
              </a:buClr>
              <a:defRPr/>
            </a:pPr>
            <a:r>
              <a:rPr lang="en-GB" sz="1300" dirty="0" err="1" smtClean="0"/>
              <a:t>Alessi</a:t>
            </a:r>
            <a:r>
              <a:rPr lang="en-GB" sz="1300" dirty="0" smtClean="0"/>
              <a:t> &amp; </a:t>
            </a:r>
            <a:r>
              <a:rPr lang="en-GB" sz="1300" dirty="0" err="1" smtClean="0"/>
              <a:t>Trollip</a:t>
            </a:r>
            <a:r>
              <a:rPr lang="en-GB" sz="1300" dirty="0" smtClean="0"/>
              <a:t> (2001)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par>
                                <p:cTn id="7" presetID="3" presetClass="emph" presetSubtype="2" fill="hold" grpId="0" nodeType="withEffect">
                                  <p:stCondLst>
                                    <p:cond delay="0"/>
                                  </p:stCondLst>
                                  <p:childTnLst>
                                    <p:animClr clrSpc="rgb">
                                      <p:cBhvr override="childStyle">
                                        <p:cTn id="8" dur="500" fill="hold"/>
                                        <p:tgtEl>
                                          <p:spTgt spid="3">
                                            <p:txEl>
                                              <p:pRg st="1" end="1"/>
                                            </p:txEl>
                                          </p:spTgt>
                                        </p:tgtEl>
                                        <p:attrNameLst>
                                          <p:attrName>style.color</p:attrName>
                                        </p:attrNameLst>
                                      </p:cBhvr>
                                      <p:to>
                                        <a:schemeClr val="hlink"/>
                                      </p:to>
                                    </p:animClr>
                                  </p:childTnLst>
                                </p:cTn>
                              </p:par>
                            </p:childTnLst>
                          </p:cTn>
                        </p:par>
                      </p:childTnLst>
                    </p:cTn>
                  </p:par>
                  <p:par>
                    <p:cTn id="9" fill="hold">
                      <p:stCondLst>
                        <p:cond delay="indefinite"/>
                      </p:stCondLst>
                      <p:childTnLst>
                        <p:par>
                          <p:cTn id="10" fill="hold">
                            <p:stCondLst>
                              <p:cond delay="0"/>
                            </p:stCondLst>
                            <p:childTnLst>
                              <p:par>
                                <p:cTn id="11" presetID="3" presetClass="emph" presetSubtype="2" fill="hold" grpId="0" nodeType="clickEffect">
                                  <p:stCondLst>
                                    <p:cond delay="0"/>
                                  </p:stCondLst>
                                  <p:childTnLst>
                                    <p:animClr clrSpc="rgb">
                                      <p:cBhvr override="childStyle">
                                        <p:cTn id="12" dur="500" fill="hold"/>
                                        <p:tgtEl>
                                          <p:spTgt spid="3">
                                            <p:txEl>
                                              <p:pRg st="2" end="2"/>
                                            </p:txEl>
                                          </p:spTgt>
                                        </p:tgtEl>
                                        <p:attrNameLst>
                                          <p:attrName>style.color</p:attrName>
                                        </p:attrNameLst>
                                      </p:cBhvr>
                                      <p:to>
                                        <a:schemeClr val="hlink"/>
                                      </p:to>
                                    </p:animClr>
                                  </p:childTnLst>
                                </p:cTn>
                              </p:par>
                              <p:par>
                                <p:cTn id="13" presetID="3" presetClass="emph" presetSubtype="2" fill="hold" grpId="0" nodeType="withEffect">
                                  <p:stCondLst>
                                    <p:cond delay="0"/>
                                  </p:stCondLst>
                                  <p:childTnLst>
                                    <p:animClr clrSpc="rgb">
                                      <p:cBhvr override="childStyle">
                                        <p:cTn id="14" dur="500" fill="hold"/>
                                        <p:tgtEl>
                                          <p:spTgt spid="3">
                                            <p:txEl>
                                              <p:pRg st="3" end="3"/>
                                            </p:txEl>
                                          </p:spTgt>
                                        </p:tgtEl>
                                        <p:attrNameLst>
                                          <p:attrName>style.color</p:attrName>
                                        </p:attrNameLst>
                                      </p:cBhvr>
                                      <p:to>
                                        <a:schemeClr val="hlink"/>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0" nodeType="clickEffect">
                                  <p:stCondLst>
                                    <p:cond delay="0"/>
                                  </p:stCondLst>
                                  <p:childTnLst>
                                    <p:animClr clrSpc="rgb">
                                      <p:cBhvr override="childStyle">
                                        <p:cTn id="18" dur="500" fill="hold"/>
                                        <p:tgtEl>
                                          <p:spTgt spid="3">
                                            <p:txEl>
                                              <p:pRg st="4" end="4"/>
                                            </p:txEl>
                                          </p:spTgt>
                                        </p:tgtEl>
                                        <p:attrNameLst>
                                          <p:attrName>style.color</p:attrName>
                                        </p:attrNameLst>
                                      </p:cBhvr>
                                      <p:to>
                                        <a:schemeClr val="hlink"/>
                                      </p:to>
                                    </p:animClr>
                                  </p:childTnLst>
                                </p:cTn>
                              </p:par>
                              <p:par>
                                <p:cTn id="19" presetID="3" presetClass="emph" presetSubtype="2" fill="hold" grpId="0" nodeType="withEffect">
                                  <p:stCondLst>
                                    <p:cond delay="0"/>
                                  </p:stCondLst>
                                  <p:childTnLst>
                                    <p:animClr clrSpc="rgb">
                                      <p:cBhvr override="childStyle">
                                        <p:cTn id="20" dur="500" fill="hold"/>
                                        <p:tgtEl>
                                          <p:spTgt spid="3">
                                            <p:txEl>
                                              <p:pRg st="5" end="5"/>
                                            </p:txEl>
                                          </p:spTgt>
                                        </p:tgtEl>
                                        <p:attrNameLst>
                                          <p:attrName>style.color</p:attrName>
                                        </p:attrNameLst>
                                      </p:cBhvr>
                                      <p:to>
                                        <a:schemeClr val="hlink"/>
                                      </p:to>
                                    </p:animClr>
                                  </p:childTnLst>
                                </p:cTn>
                              </p:par>
                              <p:par>
                                <p:cTn id="21" presetID="3" presetClass="emph" presetSubtype="2" fill="hold" grpId="0" nodeType="withEffect">
                                  <p:stCondLst>
                                    <p:cond delay="0"/>
                                  </p:stCondLst>
                                  <p:childTnLst>
                                    <p:animClr clrSpc="rgb">
                                      <p:cBhvr override="childStyle">
                                        <p:cTn id="22" dur="500" fill="hold"/>
                                        <p:tgtEl>
                                          <p:spTgt spid="3">
                                            <p:txEl>
                                              <p:pRg st="6" end="6"/>
                                            </p:txEl>
                                          </p:spTgt>
                                        </p:tgtEl>
                                        <p:attrNameLst>
                                          <p:attrName>style.color</p:attrName>
                                        </p:attrNameLst>
                                      </p:cBhvr>
                                      <p:to>
                                        <a:schemeClr val="hlink"/>
                                      </p:to>
                                    </p:animClr>
                                  </p:childTnLst>
                                </p:cTn>
                              </p:par>
                              <p:par>
                                <p:cTn id="23" presetID="3" presetClass="emph" presetSubtype="2" fill="hold" grpId="0" nodeType="withEffect">
                                  <p:stCondLst>
                                    <p:cond delay="0"/>
                                  </p:stCondLst>
                                  <p:childTnLst>
                                    <p:animClr clrSpc="rgb">
                                      <p:cBhvr override="childStyle">
                                        <p:cTn id="24" dur="500" fill="hold"/>
                                        <p:tgtEl>
                                          <p:spTgt spid="3">
                                            <p:txEl>
                                              <p:pRg st="7" end="7"/>
                                            </p:txEl>
                                          </p:spTgt>
                                        </p:tgtEl>
                                        <p:attrNameLst>
                                          <p:attrName>style.color</p:attrName>
                                        </p:attrNameLst>
                                      </p:cBhvr>
                                      <p:to>
                                        <a:schemeClr val="hlink"/>
                                      </p:to>
                                    </p:animClr>
                                  </p:childTnLst>
                                </p:cTn>
                              </p:par>
                              <p:par>
                                <p:cTn id="25" presetID="3" presetClass="emph" presetSubtype="2" fill="hold" grpId="0" nodeType="withEffect">
                                  <p:stCondLst>
                                    <p:cond delay="0"/>
                                  </p:stCondLst>
                                  <p:childTnLst>
                                    <p:animClr clrSpc="rgb">
                                      <p:cBhvr override="childStyle">
                                        <p:cTn id="26" dur="500" fill="hold"/>
                                        <p:tgtEl>
                                          <p:spTgt spid="3">
                                            <p:txEl>
                                              <p:pRg st="8" end="8"/>
                                            </p:txEl>
                                          </p:spTgt>
                                        </p:tgtEl>
                                        <p:attrNameLst>
                                          <p:attrName>style.color</p:attrName>
                                        </p:attrNameLst>
                                      </p:cBhvr>
                                      <p:to>
                                        <a:schemeClr val="hlink"/>
                                      </p:to>
                                    </p:animClr>
                                  </p:childTnLst>
                                </p:cTn>
                              </p:par>
                              <p:par>
                                <p:cTn id="27" presetID="3" presetClass="emph" presetSubtype="2" fill="hold" grpId="0" nodeType="withEffect">
                                  <p:stCondLst>
                                    <p:cond delay="0"/>
                                  </p:stCondLst>
                                  <p:childTnLst>
                                    <p:animClr clrSpc="rgb">
                                      <p:cBhvr override="childStyle">
                                        <p:cTn id="28" dur="500" fill="hold"/>
                                        <p:tgtEl>
                                          <p:spTgt spid="3">
                                            <p:txEl>
                                              <p:pRg st="9" end="9"/>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Literature</a:t>
            </a:r>
            <a:endParaRPr lang="en-US" dirty="0"/>
          </a:p>
        </p:txBody>
      </p:sp>
      <p:sp>
        <p:nvSpPr>
          <p:cNvPr id="3" name="Content Placeholder 2"/>
          <p:cNvSpPr>
            <a:spLocks noGrp="1"/>
          </p:cNvSpPr>
          <p:nvPr>
            <p:ph idx="1"/>
          </p:nvPr>
        </p:nvSpPr>
        <p:spPr>
          <a:xfrm>
            <a:off x="1981200" y="1428736"/>
            <a:ext cx="7019956" cy="5286412"/>
          </a:xfrm>
        </p:spPr>
        <p:txBody>
          <a:bodyPr/>
          <a:lstStyle/>
          <a:p>
            <a:pPr fontAlgn="auto">
              <a:spcAft>
                <a:spcPts val="0"/>
              </a:spcAft>
              <a:defRPr/>
            </a:pPr>
            <a:r>
              <a:rPr lang="en-IE" dirty="0" smtClean="0"/>
              <a:t>Variables influencing mathematics achievement </a:t>
            </a:r>
            <a:r>
              <a:rPr lang="en-GB" sz="1500" dirty="0" err="1" smtClean="0"/>
              <a:t>Pajeres</a:t>
            </a:r>
            <a:r>
              <a:rPr lang="en-GB" sz="1500" dirty="0" smtClean="0"/>
              <a:t> (1996) </a:t>
            </a:r>
            <a:endParaRPr lang="en-IE" sz="1500" dirty="0" smtClean="0"/>
          </a:p>
          <a:p>
            <a:pPr lvl="1" fontAlgn="auto">
              <a:spcAft>
                <a:spcPts val="0"/>
              </a:spcAft>
              <a:defRPr/>
            </a:pPr>
            <a:r>
              <a:rPr lang="en-IE" dirty="0" smtClean="0"/>
              <a:t>Cognitive ability, socio-economic status, </a:t>
            </a:r>
            <a:r>
              <a:rPr lang="en-GB" dirty="0" smtClean="0"/>
              <a:t>prior mathematics achievement</a:t>
            </a:r>
            <a:r>
              <a:rPr lang="en-IE" dirty="0" smtClean="0"/>
              <a:t>…</a:t>
            </a:r>
          </a:p>
          <a:p>
            <a:pPr lvl="1" fontAlgn="auto">
              <a:spcAft>
                <a:spcPts val="0"/>
              </a:spcAft>
              <a:defRPr/>
            </a:pPr>
            <a:r>
              <a:rPr lang="en-IE" dirty="0" smtClean="0"/>
              <a:t>Mathematical self-efficacy 					</a:t>
            </a:r>
            <a:r>
              <a:rPr lang="en-GB" sz="1800" dirty="0" smtClean="0"/>
              <a:t>the student’s self-belief in their ability to solve mathematical problems</a:t>
            </a:r>
            <a:endParaRPr lang="en-IE" dirty="0" smtClean="0"/>
          </a:p>
          <a:p>
            <a:pPr lvl="2" fontAlgn="auto">
              <a:spcAft>
                <a:spcPts val="0"/>
              </a:spcAft>
              <a:buClr>
                <a:schemeClr val="accent4"/>
              </a:buClr>
              <a:defRPr/>
            </a:pPr>
            <a:r>
              <a:rPr lang="en-GB" sz="1300" dirty="0" err="1" smtClean="0"/>
              <a:t>Ayotola</a:t>
            </a:r>
            <a:r>
              <a:rPr lang="en-GB" sz="1300" dirty="0" smtClean="0"/>
              <a:t> &amp; </a:t>
            </a:r>
            <a:r>
              <a:rPr lang="en-GB" sz="1300" dirty="0" err="1" smtClean="0"/>
              <a:t>Adedeji</a:t>
            </a:r>
            <a:r>
              <a:rPr lang="en-GB" sz="1300" dirty="0" smtClean="0"/>
              <a:t> (2009), Hackett (1985), Lent &amp; Hackett (1987)</a:t>
            </a:r>
          </a:p>
          <a:p>
            <a:pPr lvl="1" fontAlgn="auto">
              <a:spcAft>
                <a:spcPts val="0"/>
              </a:spcAft>
              <a:defRPr/>
            </a:pPr>
            <a:r>
              <a:rPr lang="en-IE" dirty="0" smtClean="0"/>
              <a:t>Mathematical Anxiety 					</a:t>
            </a:r>
            <a:r>
              <a:rPr lang="en-IE" sz="1800" dirty="0" smtClean="0"/>
              <a:t>occurs </a:t>
            </a:r>
            <a:r>
              <a:rPr lang="en-GB" sz="1800" dirty="0" smtClean="0"/>
              <a:t>when maths “is performed under timed, high-stakes conditions”, Ashcraft &amp; Moore (2009)  </a:t>
            </a:r>
            <a:endParaRPr lang="en-IE" dirty="0" smtClean="0"/>
          </a:p>
          <a:p>
            <a:pPr lvl="2" fontAlgn="auto">
              <a:spcAft>
                <a:spcPts val="0"/>
              </a:spcAft>
              <a:buClr>
                <a:schemeClr val="accent4"/>
              </a:buClr>
              <a:defRPr/>
            </a:pPr>
            <a:r>
              <a:rPr lang="en-GB" sz="1300" dirty="0" smtClean="0"/>
              <a:t>Hoffman (2010), Aiken (1970), Ashcraft (2002, 2005)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par>
                                <p:cTn id="7" presetID="3" presetClass="emph" presetSubtype="2" fill="hold" grpId="0" nodeType="withEffect">
                                  <p:stCondLst>
                                    <p:cond delay="0"/>
                                  </p:stCondLst>
                                  <p:childTnLst>
                                    <p:animClr clrSpc="rgb">
                                      <p:cBhvr override="childStyle">
                                        <p:cTn id="8" dur="500" fill="hold"/>
                                        <p:tgtEl>
                                          <p:spTgt spid="3">
                                            <p:txEl>
                                              <p:pRg st="1" end="1"/>
                                            </p:txEl>
                                          </p:spTgt>
                                        </p:tgtEl>
                                        <p:attrNameLst>
                                          <p:attrName>style.color</p:attrName>
                                        </p:attrNameLst>
                                      </p:cBhvr>
                                      <p:to>
                                        <a:schemeClr val="hlink"/>
                                      </p:to>
                                    </p:animClr>
                                  </p:childTnLst>
                                </p:cTn>
                              </p:par>
                              <p:par>
                                <p:cTn id="9" presetID="3" presetClass="emph" presetSubtype="2" fill="hold" grpId="0" nodeType="withEffect">
                                  <p:stCondLst>
                                    <p:cond delay="0"/>
                                  </p:stCondLst>
                                  <p:childTnLst>
                                    <p:animClr clrSpc="rgb">
                                      <p:cBhvr override="childStyle">
                                        <p:cTn id="10" dur="500" fill="hold"/>
                                        <p:tgtEl>
                                          <p:spTgt spid="3">
                                            <p:txEl>
                                              <p:pRg st="2" end="2"/>
                                            </p:txEl>
                                          </p:spTgt>
                                        </p:tgtEl>
                                        <p:attrNameLst>
                                          <p:attrName>style.color</p:attrName>
                                        </p:attrNameLst>
                                      </p:cBhvr>
                                      <p:to>
                                        <a:schemeClr val="hlink"/>
                                      </p:to>
                                    </p:animClr>
                                  </p:childTnLst>
                                </p:cTn>
                              </p:par>
                              <p:par>
                                <p:cTn id="11" presetID="3" presetClass="emph" presetSubtype="2" fill="hold" grpId="0" nodeType="withEffect">
                                  <p:stCondLst>
                                    <p:cond delay="0"/>
                                  </p:stCondLst>
                                  <p:childTnLst>
                                    <p:animClr clrSpc="rgb">
                                      <p:cBhvr override="childStyle">
                                        <p:cTn id="12" dur="500" fill="hold"/>
                                        <p:tgtEl>
                                          <p:spTgt spid="3">
                                            <p:txEl>
                                              <p:pRg st="3" end="3"/>
                                            </p:txEl>
                                          </p:spTgt>
                                        </p:tgtEl>
                                        <p:attrNameLst>
                                          <p:attrName>style.color</p:attrName>
                                        </p:attrNameLst>
                                      </p:cBhvr>
                                      <p:to>
                                        <a:schemeClr val="hlink"/>
                                      </p:to>
                                    </p:animClr>
                                  </p:childTnLst>
                                </p:cTn>
                              </p:par>
                              <p:par>
                                <p:cTn id="13" presetID="3" presetClass="emph" presetSubtype="2" fill="hold" grpId="0" nodeType="withEffect">
                                  <p:stCondLst>
                                    <p:cond delay="0"/>
                                  </p:stCondLst>
                                  <p:childTnLst>
                                    <p:animClr clrSpc="rgb">
                                      <p:cBhvr override="childStyle">
                                        <p:cTn id="14" dur="500" fill="hold"/>
                                        <p:tgtEl>
                                          <p:spTgt spid="3">
                                            <p:txEl>
                                              <p:pRg st="4" end="4"/>
                                            </p:txEl>
                                          </p:spTgt>
                                        </p:tgtEl>
                                        <p:attrNameLst>
                                          <p:attrName>style.color</p:attrName>
                                        </p:attrNameLst>
                                      </p:cBhvr>
                                      <p:to>
                                        <a:schemeClr val="hlink"/>
                                      </p:to>
                                    </p:animClr>
                                  </p:childTnLst>
                                </p:cTn>
                              </p:par>
                              <p:par>
                                <p:cTn id="15" presetID="3" presetClass="emph" presetSubtype="2" fill="hold" grpId="0" nodeType="withEffect">
                                  <p:stCondLst>
                                    <p:cond delay="0"/>
                                  </p:stCondLst>
                                  <p:childTnLst>
                                    <p:animClr clrSpc="rgb">
                                      <p:cBhvr override="childStyle">
                                        <p:cTn id="16" dur="500" fill="hold"/>
                                        <p:tgtEl>
                                          <p:spTgt spid="3">
                                            <p:txEl>
                                              <p:pRg st="5" end="5"/>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What did we do?</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Introduced mathematics software</a:t>
            </a:r>
            <a:r>
              <a:rPr lang="en-US" i="1" dirty="0" smtClean="0"/>
              <a:t>	</a:t>
            </a:r>
          </a:p>
          <a:p>
            <a:pPr fontAlgn="auto">
              <a:spcAft>
                <a:spcPts val="0"/>
              </a:spcAft>
              <a:buFont typeface="Wingdings" pitchFamily="2" charset="2"/>
              <a:buNone/>
              <a:defRPr/>
            </a:pPr>
            <a:r>
              <a:rPr lang="en-IE" i="1" dirty="0" smtClean="0"/>
              <a:t>		Understanding Mathematics </a:t>
            </a:r>
          </a:p>
          <a:p>
            <a:pPr fontAlgn="auto">
              <a:spcAft>
                <a:spcPts val="0"/>
              </a:spcAft>
              <a:defRPr/>
            </a:pPr>
            <a:r>
              <a:rPr lang="en-IE" dirty="0" smtClean="0"/>
              <a:t>Visual Tutorials &amp; Cumulative Assessments</a:t>
            </a:r>
          </a:p>
          <a:p>
            <a:pPr lvl="1" fontAlgn="auto">
              <a:spcAft>
                <a:spcPts val="0"/>
              </a:spcAft>
              <a:defRPr/>
            </a:pPr>
            <a:r>
              <a:rPr lang="en-IE" dirty="0" smtClean="0"/>
              <a:t>Algebra</a:t>
            </a:r>
          </a:p>
          <a:p>
            <a:pPr lvl="1" fontAlgn="auto">
              <a:spcAft>
                <a:spcPts val="0"/>
              </a:spcAft>
              <a:defRPr/>
            </a:pPr>
            <a:r>
              <a:rPr lang="en-IE" dirty="0" smtClean="0"/>
              <a:t>Fractions</a:t>
            </a:r>
          </a:p>
          <a:p>
            <a:pPr lvl="1" fontAlgn="auto">
              <a:spcAft>
                <a:spcPts val="0"/>
              </a:spcAft>
              <a:defRPr/>
            </a:pPr>
            <a:r>
              <a:rPr lang="en-IE" dirty="0" smtClean="0"/>
              <a:t>Powers</a:t>
            </a:r>
          </a:p>
          <a:p>
            <a:pPr fontAlgn="auto">
              <a:spcAft>
                <a:spcPts val="0"/>
              </a:spcAft>
              <a:defRPr/>
            </a:pPr>
            <a:r>
              <a:rPr lang="en-IE" dirty="0" smtClean="0"/>
              <a:t>2-hour weekly supervised computer sessions </a:t>
            </a:r>
          </a:p>
          <a:p>
            <a:pPr fontAlgn="auto">
              <a:spcAft>
                <a:spcPts val="0"/>
              </a:spcAft>
              <a:defRPr/>
            </a:pPr>
            <a:r>
              <a:rPr lang="en-IE" dirty="0" smtClean="0"/>
              <a:t>20% of assessment mark </a:t>
            </a:r>
          </a:p>
          <a:p>
            <a:pPr fontAlgn="auto">
              <a:spcAft>
                <a:spcPts val="0"/>
              </a:spcAft>
              <a:defRPr/>
            </a:pPr>
            <a:endParaRPr lang="en-IE" dirty="0" smtClean="0"/>
          </a:p>
        </p:txBody>
      </p:sp>
      <p:pic>
        <p:nvPicPr>
          <p:cNvPr id="26627" name="Content Placeholder 3" descr="UM frac 4 - addition.bmp"/>
          <p:cNvPicPr>
            <a:picLocks noChangeAspect="1"/>
          </p:cNvPicPr>
          <p:nvPr/>
        </p:nvPicPr>
        <p:blipFill>
          <a:blip r:embed="rId3"/>
          <a:srcRect/>
          <a:stretch>
            <a:fillRect/>
          </a:stretch>
        </p:blipFill>
        <p:spPr bwMode="auto">
          <a:xfrm>
            <a:off x="4429125" y="3429000"/>
            <a:ext cx="2482850" cy="15716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0" nodeType="clickEffect">
                                  <p:stCondLst>
                                    <p:cond delay="0"/>
                                  </p:stCondLst>
                                  <p:childTnLst>
                                    <p:animClr clrSpc="rgb">
                                      <p:cBhvr override="childStyle">
                                        <p:cTn id="10" dur="500" fill="hold"/>
                                        <p:tgtEl>
                                          <p:spTgt spid="3">
                                            <p:txEl>
                                              <p:pRg st="1" end="1"/>
                                            </p:txEl>
                                          </p:spTgt>
                                        </p:tgtEl>
                                        <p:attrNameLst>
                                          <p:attrName>style.color</p:attrName>
                                        </p:attrNameLst>
                                      </p:cBhvr>
                                      <p:to>
                                        <a:schemeClr val="hlink"/>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0" nodeType="clickEffect">
                                  <p:stCondLst>
                                    <p:cond delay="0"/>
                                  </p:stCondLst>
                                  <p:childTnLst>
                                    <p:animClr clrSpc="rgb">
                                      <p:cBhvr override="childStyle">
                                        <p:cTn id="14" dur="500" fill="hold"/>
                                        <p:tgtEl>
                                          <p:spTgt spid="3">
                                            <p:txEl>
                                              <p:pRg st="2" end="2"/>
                                            </p:txEl>
                                          </p:spTgt>
                                        </p:tgtEl>
                                        <p:attrNameLst>
                                          <p:attrName>style.color</p:attrName>
                                        </p:attrNameLst>
                                      </p:cBhvr>
                                      <p:to>
                                        <a:schemeClr val="hlink"/>
                                      </p:to>
                                    </p:animClr>
                                  </p:childTnLst>
                                </p:cTn>
                              </p:par>
                              <p:par>
                                <p:cTn id="15" presetID="3" presetClass="emph" presetSubtype="2" fill="hold" grpId="0" nodeType="withEffect">
                                  <p:stCondLst>
                                    <p:cond delay="0"/>
                                  </p:stCondLst>
                                  <p:childTnLst>
                                    <p:animClr clrSpc="rgb">
                                      <p:cBhvr override="childStyle">
                                        <p:cTn id="16" dur="500" fill="hold"/>
                                        <p:tgtEl>
                                          <p:spTgt spid="3">
                                            <p:txEl>
                                              <p:pRg st="3" end="3"/>
                                            </p:txEl>
                                          </p:spTgt>
                                        </p:tgtEl>
                                        <p:attrNameLst>
                                          <p:attrName>style.color</p:attrName>
                                        </p:attrNameLst>
                                      </p:cBhvr>
                                      <p:to>
                                        <a:schemeClr val="hlink"/>
                                      </p:to>
                                    </p:animClr>
                                  </p:childTnLst>
                                </p:cTn>
                              </p:par>
                              <p:par>
                                <p:cTn id="17" presetID="3" presetClass="emph" presetSubtype="2" fill="hold" grpId="0" nodeType="withEffect">
                                  <p:stCondLst>
                                    <p:cond delay="0"/>
                                  </p:stCondLst>
                                  <p:childTnLst>
                                    <p:animClr clrSpc="rgb">
                                      <p:cBhvr override="childStyle">
                                        <p:cTn id="18" dur="500" fill="hold"/>
                                        <p:tgtEl>
                                          <p:spTgt spid="3">
                                            <p:txEl>
                                              <p:pRg st="4" end="4"/>
                                            </p:txEl>
                                          </p:spTgt>
                                        </p:tgtEl>
                                        <p:attrNameLst>
                                          <p:attrName>style.color</p:attrName>
                                        </p:attrNameLst>
                                      </p:cBhvr>
                                      <p:to>
                                        <a:schemeClr val="hlink"/>
                                      </p:to>
                                    </p:animClr>
                                  </p:childTnLst>
                                </p:cTn>
                              </p:par>
                              <p:par>
                                <p:cTn id="19" presetID="3" presetClass="emph" presetSubtype="2" fill="hold" grpId="0" nodeType="withEffect">
                                  <p:stCondLst>
                                    <p:cond delay="0"/>
                                  </p:stCondLst>
                                  <p:childTnLst>
                                    <p:animClr clrSpc="rgb">
                                      <p:cBhvr override="childStyle">
                                        <p:cTn id="20" dur="500" fill="hold"/>
                                        <p:tgtEl>
                                          <p:spTgt spid="3">
                                            <p:txEl>
                                              <p:pRg st="5" end="5"/>
                                            </p:txEl>
                                          </p:spTgt>
                                        </p:tgtEl>
                                        <p:attrNameLst>
                                          <p:attrName>style.color</p:attrName>
                                        </p:attrNameLst>
                                      </p:cBhvr>
                                      <p:to>
                                        <a:schemeClr val="hlink"/>
                                      </p:to>
                                    </p:animClr>
                                  </p:childTnLst>
                                </p:cTn>
                              </p:par>
                            </p:childTnLst>
                          </p:cTn>
                        </p:par>
                      </p:childTnLst>
                    </p:cTn>
                  </p:par>
                  <p:par>
                    <p:cTn id="21" fill="hold">
                      <p:stCondLst>
                        <p:cond delay="indefinite"/>
                      </p:stCondLst>
                      <p:childTnLst>
                        <p:par>
                          <p:cTn id="22" fill="hold">
                            <p:stCondLst>
                              <p:cond delay="0"/>
                            </p:stCondLst>
                            <p:childTnLst>
                              <p:par>
                                <p:cTn id="23" presetID="3" presetClass="emph" presetSubtype="2" fill="hold" grpId="0" nodeType="clickEffect">
                                  <p:stCondLst>
                                    <p:cond delay="0"/>
                                  </p:stCondLst>
                                  <p:childTnLst>
                                    <p:animClr clrSpc="rgb">
                                      <p:cBhvr override="childStyle">
                                        <p:cTn id="24" dur="500" fill="hold"/>
                                        <p:tgtEl>
                                          <p:spTgt spid="3">
                                            <p:txEl>
                                              <p:pRg st="6" end="6"/>
                                            </p:txEl>
                                          </p:spTgt>
                                        </p:tgtEl>
                                        <p:attrNameLst>
                                          <p:attrName>style.color</p:attrName>
                                        </p:attrNameLst>
                                      </p:cBhvr>
                                      <p:to>
                                        <a:schemeClr val="hlink"/>
                                      </p:to>
                                    </p:animClr>
                                  </p:childTnLst>
                                </p:cTn>
                              </p:par>
                            </p:childTnLst>
                          </p:cTn>
                        </p:par>
                      </p:childTnLst>
                    </p:cTn>
                  </p:par>
                  <p:par>
                    <p:cTn id="25" fill="hold">
                      <p:stCondLst>
                        <p:cond delay="indefinite"/>
                      </p:stCondLst>
                      <p:childTnLst>
                        <p:par>
                          <p:cTn id="26" fill="hold">
                            <p:stCondLst>
                              <p:cond delay="0"/>
                            </p:stCondLst>
                            <p:childTnLst>
                              <p:par>
                                <p:cTn id="27" presetID="3" presetClass="emph" presetSubtype="2" fill="hold" grpId="0" nodeType="clickEffect">
                                  <p:stCondLst>
                                    <p:cond delay="0"/>
                                  </p:stCondLst>
                                  <p:childTnLst>
                                    <p:animClr clrSpc="rgb">
                                      <p:cBhvr override="childStyle">
                                        <p:cTn id="28" dur="500" fill="hold"/>
                                        <p:tgtEl>
                                          <p:spTgt spid="3">
                                            <p:txEl>
                                              <p:pRg st="7" end="7"/>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Diagnostic Test 1 &amp; Survey 1</a:t>
            </a:r>
            <a:endParaRPr lang="en-US" dirty="0"/>
          </a:p>
        </p:txBody>
      </p:sp>
      <p:sp>
        <p:nvSpPr>
          <p:cNvPr id="3" name="Content Placeholder 2"/>
          <p:cNvSpPr>
            <a:spLocks noGrp="1"/>
          </p:cNvSpPr>
          <p:nvPr>
            <p:ph idx="1"/>
          </p:nvPr>
        </p:nvSpPr>
        <p:spPr>
          <a:xfrm>
            <a:off x="1981200" y="1752600"/>
            <a:ext cx="6041679" cy="4373563"/>
          </a:xfrm>
        </p:spPr>
        <p:txBody>
          <a:bodyPr>
            <a:normAutofit fontScale="92500" lnSpcReduction="10000"/>
          </a:bodyPr>
          <a:lstStyle/>
          <a:p>
            <a:pPr fontAlgn="auto">
              <a:spcAft>
                <a:spcPts val="0"/>
              </a:spcAft>
              <a:defRPr/>
            </a:pPr>
            <a:r>
              <a:rPr lang="en-IE" dirty="0" smtClean="0"/>
              <a:t>Inform students of their initial competency</a:t>
            </a:r>
          </a:p>
          <a:p>
            <a:pPr fontAlgn="auto">
              <a:spcAft>
                <a:spcPts val="0"/>
              </a:spcAft>
              <a:defRPr/>
            </a:pPr>
            <a:r>
              <a:rPr lang="en-IE" dirty="0" smtClean="0"/>
              <a:t>Surveyed them on their response (40 responses)</a:t>
            </a:r>
          </a:p>
          <a:p>
            <a:pPr lvl="1" fontAlgn="auto">
              <a:spcAft>
                <a:spcPts val="0"/>
              </a:spcAft>
              <a:defRPr/>
            </a:pPr>
            <a:r>
              <a:rPr lang="en-IE" dirty="0" smtClean="0"/>
              <a:t>About half were “surprised” with their result</a:t>
            </a:r>
          </a:p>
          <a:p>
            <a:pPr lvl="1" fontAlgn="auto">
              <a:spcAft>
                <a:spcPts val="0"/>
              </a:spcAft>
              <a:defRPr/>
            </a:pPr>
            <a:r>
              <a:rPr lang="en-IE" dirty="0" smtClean="0"/>
              <a:t>About ¼ expected to do BETTER</a:t>
            </a:r>
          </a:p>
          <a:p>
            <a:pPr lvl="1" fontAlgn="auto">
              <a:spcAft>
                <a:spcPts val="0"/>
              </a:spcAft>
              <a:defRPr/>
            </a:pPr>
            <a:r>
              <a:rPr lang="en-IE" dirty="0" smtClean="0"/>
              <a:t>About ¼ expected to do WORSE</a:t>
            </a:r>
          </a:p>
          <a:p>
            <a:pPr fontAlgn="auto">
              <a:spcAft>
                <a:spcPts val="0"/>
              </a:spcAft>
              <a:defRPr/>
            </a:pPr>
            <a:r>
              <a:rPr lang="en-IE" dirty="0" smtClean="0"/>
              <a:t>Students did not have an accurate perception of their own self-efficacy</a:t>
            </a:r>
          </a:p>
          <a:p>
            <a:pPr fontAlgn="auto">
              <a:spcAft>
                <a:spcPts val="0"/>
              </a:spcAft>
              <a:defRPr/>
            </a:pPr>
            <a:r>
              <a:rPr lang="en-IE" dirty="0" smtClean="0"/>
              <a:t>62.5% result acted “as an incentive” to engage with initiative	</a:t>
            </a:r>
          </a:p>
          <a:p>
            <a:pPr fontAlgn="auto">
              <a:spcAft>
                <a:spcPts val="0"/>
              </a:spcAft>
              <a:defRPr/>
            </a:pPr>
            <a:r>
              <a:rPr lang="en-IE" dirty="0" smtClean="0"/>
              <a:t>0% were not incentivised by their result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0" nodeType="clickEffect">
                                  <p:stCondLst>
                                    <p:cond delay="0"/>
                                  </p:stCondLst>
                                  <p:childTnLst>
                                    <p:animClr clrSpc="rgb">
                                      <p:cBhvr override="childStyle">
                                        <p:cTn id="10" dur="500" fill="hold"/>
                                        <p:tgtEl>
                                          <p:spTgt spid="3">
                                            <p:txEl>
                                              <p:pRg st="1" end="1"/>
                                            </p:txEl>
                                          </p:spTgt>
                                        </p:tgtEl>
                                        <p:attrNameLst>
                                          <p:attrName>style.color</p:attrName>
                                        </p:attrNameLst>
                                      </p:cBhvr>
                                      <p:to>
                                        <a:schemeClr val="hlink"/>
                                      </p:to>
                                    </p:animClr>
                                  </p:childTnLst>
                                </p:cTn>
                              </p:par>
                              <p:par>
                                <p:cTn id="11" presetID="3" presetClass="emph" presetSubtype="2" fill="hold" grpId="0" nodeType="withEffect">
                                  <p:stCondLst>
                                    <p:cond delay="0"/>
                                  </p:stCondLst>
                                  <p:childTnLst>
                                    <p:animClr clrSpc="rgb">
                                      <p:cBhvr override="childStyle">
                                        <p:cTn id="12" dur="500" fill="hold"/>
                                        <p:tgtEl>
                                          <p:spTgt spid="3">
                                            <p:txEl>
                                              <p:pRg st="2" end="2"/>
                                            </p:txEl>
                                          </p:spTgt>
                                        </p:tgtEl>
                                        <p:attrNameLst>
                                          <p:attrName>style.color</p:attrName>
                                        </p:attrNameLst>
                                      </p:cBhvr>
                                      <p:to>
                                        <a:schemeClr val="hlink"/>
                                      </p:to>
                                    </p:animClr>
                                  </p:childTnLst>
                                </p:cTn>
                              </p:par>
                              <p:par>
                                <p:cTn id="13" presetID="3" presetClass="emph" presetSubtype="2" fill="hold" grpId="0" nodeType="withEffect">
                                  <p:stCondLst>
                                    <p:cond delay="0"/>
                                  </p:stCondLst>
                                  <p:childTnLst>
                                    <p:animClr clrSpc="rgb">
                                      <p:cBhvr override="childStyle">
                                        <p:cTn id="14" dur="500" fill="hold"/>
                                        <p:tgtEl>
                                          <p:spTgt spid="3">
                                            <p:txEl>
                                              <p:pRg st="3" end="3"/>
                                            </p:txEl>
                                          </p:spTgt>
                                        </p:tgtEl>
                                        <p:attrNameLst>
                                          <p:attrName>style.color</p:attrName>
                                        </p:attrNameLst>
                                      </p:cBhvr>
                                      <p:to>
                                        <a:schemeClr val="hlink"/>
                                      </p:to>
                                    </p:animClr>
                                  </p:childTnLst>
                                </p:cTn>
                              </p:par>
                              <p:par>
                                <p:cTn id="15" presetID="3" presetClass="emph" presetSubtype="2" fill="hold" grpId="0" nodeType="withEffect">
                                  <p:stCondLst>
                                    <p:cond delay="0"/>
                                  </p:stCondLst>
                                  <p:childTnLst>
                                    <p:animClr clrSpc="rgb">
                                      <p:cBhvr override="childStyle">
                                        <p:cTn id="16" dur="500" fill="hold"/>
                                        <p:tgtEl>
                                          <p:spTgt spid="3">
                                            <p:txEl>
                                              <p:pRg st="4" end="4"/>
                                            </p:txEl>
                                          </p:spTgt>
                                        </p:tgtEl>
                                        <p:attrNameLst>
                                          <p:attrName>style.color</p:attrName>
                                        </p:attrNameLst>
                                      </p:cBhvr>
                                      <p:to>
                                        <a:schemeClr val="hlink"/>
                                      </p:to>
                                    </p:animClr>
                                  </p:childTnLst>
                                </p:cTn>
                              </p:par>
                            </p:childTnLst>
                          </p:cTn>
                        </p:par>
                      </p:childTnLst>
                    </p:cTn>
                  </p:par>
                  <p:par>
                    <p:cTn id="17" fill="hold">
                      <p:stCondLst>
                        <p:cond delay="indefinite"/>
                      </p:stCondLst>
                      <p:childTnLst>
                        <p:par>
                          <p:cTn id="18" fill="hold">
                            <p:stCondLst>
                              <p:cond delay="0"/>
                            </p:stCondLst>
                            <p:childTnLst>
                              <p:par>
                                <p:cTn id="19" presetID="3" presetClass="emph" presetSubtype="2" fill="hold" grpId="0" nodeType="clickEffect">
                                  <p:stCondLst>
                                    <p:cond delay="0"/>
                                  </p:stCondLst>
                                  <p:childTnLst>
                                    <p:animClr clrSpc="rgb">
                                      <p:cBhvr override="childStyle">
                                        <p:cTn id="20" dur="500" fill="hold"/>
                                        <p:tgtEl>
                                          <p:spTgt spid="3">
                                            <p:txEl>
                                              <p:pRg st="5" end="5"/>
                                            </p:txEl>
                                          </p:spTgt>
                                        </p:tgtEl>
                                        <p:attrNameLst>
                                          <p:attrName>style.color</p:attrName>
                                        </p:attrNameLst>
                                      </p:cBhvr>
                                      <p:to>
                                        <a:schemeClr val="hlink"/>
                                      </p:to>
                                    </p:animClr>
                                  </p:childTnLst>
                                </p:cTn>
                              </p:par>
                            </p:childTnLst>
                          </p:cTn>
                        </p:par>
                      </p:childTnLst>
                    </p:cTn>
                  </p:par>
                  <p:par>
                    <p:cTn id="21" fill="hold">
                      <p:stCondLst>
                        <p:cond delay="indefinite"/>
                      </p:stCondLst>
                      <p:childTnLst>
                        <p:par>
                          <p:cTn id="22" fill="hold">
                            <p:stCondLst>
                              <p:cond delay="0"/>
                            </p:stCondLst>
                            <p:childTnLst>
                              <p:par>
                                <p:cTn id="23" presetID="3" presetClass="emph" presetSubtype="2" fill="hold" grpId="0" nodeType="clickEffect">
                                  <p:stCondLst>
                                    <p:cond delay="0"/>
                                  </p:stCondLst>
                                  <p:childTnLst>
                                    <p:animClr clrSpc="rgb">
                                      <p:cBhvr override="childStyle">
                                        <p:cTn id="24" dur="500" fill="hold"/>
                                        <p:tgtEl>
                                          <p:spTgt spid="3">
                                            <p:txEl>
                                              <p:pRg st="6" end="6"/>
                                            </p:txEl>
                                          </p:spTgt>
                                        </p:tgtEl>
                                        <p:attrNameLst>
                                          <p:attrName>style.color</p:attrName>
                                        </p:attrNameLst>
                                      </p:cBhvr>
                                      <p:to>
                                        <a:schemeClr val="hlink"/>
                                      </p:to>
                                    </p:animClr>
                                  </p:childTnLst>
                                </p:cTn>
                              </p:par>
                            </p:childTnLst>
                          </p:cTn>
                        </p:par>
                      </p:childTnLst>
                    </p:cTn>
                  </p:par>
                  <p:par>
                    <p:cTn id="25" fill="hold">
                      <p:stCondLst>
                        <p:cond delay="indefinite"/>
                      </p:stCondLst>
                      <p:childTnLst>
                        <p:par>
                          <p:cTn id="26" fill="hold">
                            <p:stCondLst>
                              <p:cond delay="0"/>
                            </p:stCondLst>
                            <p:childTnLst>
                              <p:par>
                                <p:cTn id="27" presetID="3" presetClass="emph" presetSubtype="2" fill="hold" grpId="0" nodeType="clickEffect">
                                  <p:stCondLst>
                                    <p:cond delay="0"/>
                                  </p:stCondLst>
                                  <p:childTnLst>
                                    <p:animClr clrSpc="rgb">
                                      <p:cBhvr override="childStyle">
                                        <p:cTn id="28" dur="500" fill="hold"/>
                                        <p:tgtEl>
                                          <p:spTgt spid="3">
                                            <p:txEl>
                                              <p:pRg st="7" end="7"/>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Test 1 – Sample  Questions</a:t>
            </a:r>
            <a:endParaRPr lang="en-US" dirty="0"/>
          </a:p>
        </p:txBody>
      </p:sp>
      <p:pic>
        <p:nvPicPr>
          <p:cNvPr id="28674" name="Picture 2"/>
          <p:cNvPicPr>
            <a:picLocks noGrp="1" noChangeAspect="1" noChangeArrowheads="1"/>
          </p:cNvPicPr>
          <p:nvPr>
            <p:ph idx="1"/>
          </p:nvPr>
        </p:nvPicPr>
        <p:blipFill>
          <a:blip r:embed="rId3"/>
          <a:srcRect/>
          <a:stretch>
            <a:fillRect/>
          </a:stretch>
        </p:blipFill>
        <p:spPr bwMode="auto">
          <a:xfrm>
            <a:off x="1803400" y="1500188"/>
            <a:ext cx="6983413" cy="4857750"/>
          </a:xfr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Test 1 – Sample  Questions</a:t>
            </a:r>
            <a:endParaRPr lang="en-US" dirty="0"/>
          </a:p>
        </p:txBody>
      </p:sp>
      <p:sp>
        <p:nvSpPr>
          <p:cNvPr id="4" name="Content Placeholder 3"/>
          <p:cNvSpPr>
            <a:spLocks noGrp="1"/>
          </p:cNvSpPr>
          <p:nvPr>
            <p:ph idx="1"/>
          </p:nvPr>
        </p:nvSpPr>
        <p:spPr/>
        <p:txBody>
          <a:bodyPr/>
          <a:lstStyle/>
          <a:p>
            <a:pPr fontAlgn="auto">
              <a:spcAft>
                <a:spcPts val="0"/>
              </a:spcAft>
              <a:defRPr/>
            </a:pPr>
            <a:endParaRPr lang="en-US"/>
          </a:p>
        </p:txBody>
      </p:sp>
      <p:pic>
        <p:nvPicPr>
          <p:cNvPr id="30723" name="Picture 3"/>
          <p:cNvPicPr>
            <a:picLocks noChangeAspect="1" noChangeArrowheads="1"/>
          </p:cNvPicPr>
          <p:nvPr/>
        </p:nvPicPr>
        <p:blipFill>
          <a:blip r:embed="rId3"/>
          <a:srcRect/>
          <a:stretch>
            <a:fillRect/>
          </a:stretch>
        </p:blipFill>
        <p:spPr bwMode="auto">
          <a:xfrm>
            <a:off x="1785938" y="1500188"/>
            <a:ext cx="6997700" cy="4857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Supervised Sessions</a:t>
            </a:r>
            <a:endParaRPr lang="en-US" dirty="0"/>
          </a:p>
        </p:txBody>
      </p:sp>
      <p:sp>
        <p:nvSpPr>
          <p:cNvPr id="3" name="Content Placeholder 2"/>
          <p:cNvSpPr>
            <a:spLocks noGrp="1"/>
          </p:cNvSpPr>
          <p:nvPr>
            <p:ph idx="1"/>
          </p:nvPr>
        </p:nvSpPr>
        <p:spPr>
          <a:xfrm>
            <a:off x="1981200" y="1752600"/>
            <a:ext cx="7019956" cy="4373563"/>
          </a:xfrm>
        </p:spPr>
        <p:txBody>
          <a:bodyPr/>
          <a:lstStyle/>
          <a:p>
            <a:pPr fontAlgn="auto">
              <a:spcAft>
                <a:spcPts val="0"/>
              </a:spcAft>
              <a:defRPr/>
            </a:pPr>
            <a:r>
              <a:rPr lang="en-IE" dirty="0" smtClean="0"/>
              <a:t>Wednesday 3pm-5pm</a:t>
            </a:r>
          </a:p>
          <a:p>
            <a:pPr fontAlgn="auto">
              <a:spcAft>
                <a:spcPts val="0"/>
              </a:spcAft>
              <a:defRPr/>
            </a:pPr>
            <a:r>
              <a:rPr lang="en-IE" dirty="0" smtClean="0"/>
              <a:t>Initially two computer labs (about 40 PCs)</a:t>
            </a:r>
          </a:p>
          <a:p>
            <a:pPr fontAlgn="auto">
              <a:spcAft>
                <a:spcPts val="0"/>
              </a:spcAft>
              <a:defRPr/>
            </a:pPr>
            <a:r>
              <a:rPr lang="en-IE" dirty="0" smtClean="0"/>
              <a:t>Introduce students to software</a:t>
            </a:r>
          </a:p>
          <a:p>
            <a:pPr fontAlgn="auto">
              <a:spcAft>
                <a:spcPts val="0"/>
              </a:spcAft>
              <a:defRPr/>
            </a:pPr>
            <a:r>
              <a:rPr lang="en-IE" dirty="0" smtClean="0"/>
              <a:t>Students complete tutorials &amp; assessments</a:t>
            </a:r>
          </a:p>
          <a:p>
            <a:pPr fontAlgn="auto">
              <a:spcAft>
                <a:spcPts val="0"/>
              </a:spcAft>
              <a:defRPr/>
            </a:pPr>
            <a:r>
              <a:rPr lang="en-IE" dirty="0" smtClean="0"/>
              <a:t>Formal assessments:</a:t>
            </a:r>
          </a:p>
          <a:p>
            <a:pPr lvl="1" fontAlgn="auto">
              <a:spcAft>
                <a:spcPts val="0"/>
              </a:spcAft>
              <a:defRPr/>
            </a:pPr>
            <a:r>
              <a:rPr lang="en-IE" dirty="0" smtClean="0"/>
              <a:t>Students indicate they want to take assessment</a:t>
            </a:r>
          </a:p>
          <a:p>
            <a:pPr lvl="1" fontAlgn="auto">
              <a:spcAft>
                <a:spcPts val="0"/>
              </a:spcAft>
              <a:defRPr/>
            </a:pPr>
            <a:r>
              <a:rPr lang="en-IE" dirty="0" smtClean="0"/>
              <a:t>Supervised exam setting</a:t>
            </a:r>
          </a:p>
          <a:p>
            <a:pPr lvl="1" fontAlgn="auto">
              <a:spcAft>
                <a:spcPts val="0"/>
              </a:spcAft>
              <a:defRPr/>
            </a:pPr>
            <a:r>
              <a:rPr lang="en-IE" dirty="0" smtClean="0"/>
              <a:t>Marks are recorded by supervisor</a:t>
            </a:r>
          </a:p>
          <a:p>
            <a:pPr fontAlgn="auto">
              <a:spcAft>
                <a:spcPts val="0"/>
              </a:spcAft>
              <a:defRPr/>
            </a:pPr>
            <a:endParaRPr lang="en-IE" dirty="0" smtClean="0"/>
          </a:p>
          <a:p>
            <a:pPr fontAlgn="auto">
              <a:spcAft>
                <a:spcPts val="0"/>
              </a:spcAft>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
                                            <p:txEl>
                                              <p:pRg st="0" end="0"/>
                                            </p:txEl>
                                          </p:spTgt>
                                        </p:tgtEl>
                                        <p:attrNameLst>
                                          <p:attrName>style.color</p:attrName>
                                        </p:attrNameLst>
                                      </p:cBhvr>
                                      <p:to>
                                        <a:schemeClr val="hlink"/>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0" nodeType="clickEffect">
                                  <p:stCondLst>
                                    <p:cond delay="0"/>
                                  </p:stCondLst>
                                  <p:childTnLst>
                                    <p:animClr clrSpc="rgb">
                                      <p:cBhvr override="childStyle">
                                        <p:cTn id="10" dur="500" fill="hold"/>
                                        <p:tgtEl>
                                          <p:spTgt spid="3">
                                            <p:txEl>
                                              <p:pRg st="1" end="1"/>
                                            </p:txEl>
                                          </p:spTgt>
                                        </p:tgtEl>
                                        <p:attrNameLst>
                                          <p:attrName>style.color</p:attrName>
                                        </p:attrNameLst>
                                      </p:cBhvr>
                                      <p:to>
                                        <a:schemeClr val="hlink"/>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0" nodeType="clickEffect">
                                  <p:stCondLst>
                                    <p:cond delay="0"/>
                                  </p:stCondLst>
                                  <p:childTnLst>
                                    <p:animClr clrSpc="rgb">
                                      <p:cBhvr override="childStyle">
                                        <p:cTn id="14" dur="500" fill="hold"/>
                                        <p:tgtEl>
                                          <p:spTgt spid="3">
                                            <p:txEl>
                                              <p:pRg st="2" end="2"/>
                                            </p:txEl>
                                          </p:spTgt>
                                        </p:tgtEl>
                                        <p:attrNameLst>
                                          <p:attrName>style.color</p:attrName>
                                        </p:attrNameLst>
                                      </p:cBhvr>
                                      <p:to>
                                        <a:schemeClr val="hlink"/>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0" nodeType="clickEffect">
                                  <p:stCondLst>
                                    <p:cond delay="0"/>
                                  </p:stCondLst>
                                  <p:childTnLst>
                                    <p:animClr clrSpc="rgb">
                                      <p:cBhvr override="childStyle">
                                        <p:cTn id="18" dur="500" fill="hold"/>
                                        <p:tgtEl>
                                          <p:spTgt spid="3">
                                            <p:txEl>
                                              <p:pRg st="3" end="3"/>
                                            </p:txEl>
                                          </p:spTgt>
                                        </p:tgtEl>
                                        <p:attrNameLst>
                                          <p:attrName>style.color</p:attrName>
                                        </p:attrNameLst>
                                      </p:cBhvr>
                                      <p:to>
                                        <a:schemeClr val="hlink"/>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grpId="0" nodeType="clickEffect">
                                  <p:stCondLst>
                                    <p:cond delay="0"/>
                                  </p:stCondLst>
                                  <p:childTnLst>
                                    <p:animClr clrSpc="rgb">
                                      <p:cBhvr override="childStyle">
                                        <p:cTn id="22" dur="500" fill="hold"/>
                                        <p:tgtEl>
                                          <p:spTgt spid="3">
                                            <p:txEl>
                                              <p:pRg st="4" end="4"/>
                                            </p:txEl>
                                          </p:spTgt>
                                        </p:tgtEl>
                                        <p:attrNameLst>
                                          <p:attrName>style.color</p:attrName>
                                        </p:attrNameLst>
                                      </p:cBhvr>
                                      <p:to>
                                        <a:schemeClr val="hlink"/>
                                      </p:to>
                                    </p:animClr>
                                  </p:childTnLst>
                                </p:cTn>
                              </p:par>
                              <p:par>
                                <p:cTn id="23" presetID="3" presetClass="emph" presetSubtype="2" fill="hold" grpId="0" nodeType="withEffect">
                                  <p:stCondLst>
                                    <p:cond delay="0"/>
                                  </p:stCondLst>
                                  <p:childTnLst>
                                    <p:animClr clrSpc="rgb">
                                      <p:cBhvr override="childStyle">
                                        <p:cTn id="24" dur="500" fill="hold"/>
                                        <p:tgtEl>
                                          <p:spTgt spid="3">
                                            <p:txEl>
                                              <p:pRg st="5" end="5"/>
                                            </p:txEl>
                                          </p:spTgt>
                                        </p:tgtEl>
                                        <p:attrNameLst>
                                          <p:attrName>style.color</p:attrName>
                                        </p:attrNameLst>
                                      </p:cBhvr>
                                      <p:to>
                                        <a:schemeClr val="hlink"/>
                                      </p:to>
                                    </p:animClr>
                                  </p:childTnLst>
                                </p:cTn>
                              </p:par>
                              <p:par>
                                <p:cTn id="25" presetID="3" presetClass="emph" presetSubtype="2" fill="hold" grpId="0" nodeType="withEffect">
                                  <p:stCondLst>
                                    <p:cond delay="0"/>
                                  </p:stCondLst>
                                  <p:childTnLst>
                                    <p:animClr clrSpc="rgb">
                                      <p:cBhvr override="childStyle">
                                        <p:cTn id="26" dur="500" fill="hold"/>
                                        <p:tgtEl>
                                          <p:spTgt spid="3">
                                            <p:txEl>
                                              <p:pRg st="6" end="6"/>
                                            </p:txEl>
                                          </p:spTgt>
                                        </p:tgtEl>
                                        <p:attrNameLst>
                                          <p:attrName>style.color</p:attrName>
                                        </p:attrNameLst>
                                      </p:cBhvr>
                                      <p:to>
                                        <a:schemeClr val="hlink"/>
                                      </p:to>
                                    </p:animClr>
                                  </p:childTnLst>
                                </p:cTn>
                              </p:par>
                              <p:par>
                                <p:cTn id="27" presetID="3" presetClass="emph" presetSubtype="2" fill="hold" grpId="0" nodeType="withEffect">
                                  <p:stCondLst>
                                    <p:cond delay="0"/>
                                  </p:stCondLst>
                                  <p:childTnLst>
                                    <p:animClr clrSpc="rgb">
                                      <p:cBhvr override="childStyle">
                                        <p:cTn id="28" dur="500" fill="hold"/>
                                        <p:tgtEl>
                                          <p:spTgt spid="3">
                                            <p:txEl>
                                              <p:pRg st="7" end="7"/>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3794" name="Content Placeholder 4" descr="UM frac 1 - intro.bmp"/>
          <p:cNvPicPr>
            <a:picLocks noGrp="1" noChangeAspect="1"/>
          </p:cNvPicPr>
          <p:nvPr>
            <p:ph idx="1"/>
          </p:nvPr>
        </p:nvPicPr>
        <p:blipFill>
          <a:blip r:embed="rId3"/>
          <a:srcRect/>
          <a:stretch>
            <a:fillRect/>
          </a:stretch>
        </p:blipFill>
        <p:spPr bwMode="auto">
          <a:xfrm>
            <a:off x="1981200" y="2033588"/>
            <a:ext cx="6042025" cy="3811587"/>
          </a:xfr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4818" name="Content Placeholder 3" descr="UM frac 2 - addition.bmp"/>
          <p:cNvPicPr>
            <a:picLocks noGrp="1" noChangeAspect="1"/>
          </p:cNvPicPr>
          <p:nvPr>
            <p:ph idx="1"/>
          </p:nvPr>
        </p:nvPicPr>
        <p:blipFill>
          <a:blip r:embed="rId3"/>
          <a:srcRect/>
          <a:stretch>
            <a:fillRect/>
          </a:stretch>
        </p:blipFill>
        <p:spPr bwMode="auto">
          <a:xfrm>
            <a:off x="1981200" y="2044700"/>
            <a:ext cx="6042025" cy="3789363"/>
          </a:xfr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Background</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Where the project started…</a:t>
            </a:r>
            <a:endParaRPr lang="en-US" dirty="0"/>
          </a:p>
        </p:txBody>
      </p:sp>
      <p:pic>
        <p:nvPicPr>
          <p:cNvPr id="15363" name="Picture 2"/>
          <p:cNvPicPr>
            <a:picLocks noChangeAspect="1" noChangeArrowheads="1"/>
          </p:cNvPicPr>
          <p:nvPr/>
        </p:nvPicPr>
        <p:blipFill>
          <a:blip r:embed="rId3"/>
          <a:srcRect/>
          <a:stretch>
            <a:fillRect/>
          </a:stretch>
        </p:blipFill>
        <p:spPr bwMode="auto">
          <a:xfrm>
            <a:off x="3429000" y="3000375"/>
            <a:ext cx="4098925" cy="3214688"/>
          </a:xfrm>
          <a:prstGeom prst="rect">
            <a:avLst/>
          </a:prstGeom>
          <a:noFill/>
          <a:ln w="9525">
            <a:noFill/>
            <a:round/>
            <a:headEnd/>
            <a:tailEnd/>
          </a:ln>
        </p:spPr>
      </p:pic>
      <p:pic>
        <p:nvPicPr>
          <p:cNvPr id="15364" name="Picture 4"/>
          <p:cNvPicPr>
            <a:picLocks noChangeAspect="1" noChangeArrowheads="1"/>
          </p:cNvPicPr>
          <p:nvPr/>
        </p:nvPicPr>
        <p:blipFill>
          <a:blip r:embed="rId4"/>
          <a:srcRect/>
          <a:stretch>
            <a:fillRect/>
          </a:stretch>
        </p:blipFill>
        <p:spPr bwMode="auto">
          <a:xfrm>
            <a:off x="2928938" y="2500313"/>
            <a:ext cx="1008062" cy="1008062"/>
          </a:xfrm>
          <a:prstGeom prst="rect">
            <a:avLst/>
          </a:prstGeom>
          <a:noFill/>
          <a:ln w="9525">
            <a:noFill/>
            <a:round/>
            <a:headEnd/>
            <a:tailEnd/>
          </a:ln>
        </p:spPr>
      </p:pic>
      <p:pic>
        <p:nvPicPr>
          <p:cNvPr id="15365" name="Picture 5"/>
          <p:cNvPicPr>
            <a:picLocks noChangeAspect="1" noChangeArrowheads="1"/>
          </p:cNvPicPr>
          <p:nvPr/>
        </p:nvPicPr>
        <p:blipFill>
          <a:blip r:embed="rId5"/>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5842" name="Content Placeholder 3" descr="UM frac 4 - addition.bmp"/>
          <p:cNvPicPr>
            <a:picLocks noGrp="1" noChangeAspect="1"/>
          </p:cNvPicPr>
          <p:nvPr>
            <p:ph idx="1"/>
          </p:nvPr>
        </p:nvPicPr>
        <p:blipFill>
          <a:blip r:embed="rId3"/>
          <a:srcRect/>
          <a:stretch>
            <a:fillRect/>
          </a:stretch>
        </p:blipFill>
        <p:spPr bwMode="auto">
          <a:xfrm>
            <a:off x="1981200" y="2027238"/>
            <a:ext cx="6042025" cy="3824287"/>
          </a:xfr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7890" name="Content Placeholder 3" descr="UM frac 5 - assessment q.bmp"/>
          <p:cNvPicPr>
            <a:picLocks noGrp="1" noChangeAspect="1"/>
          </p:cNvPicPr>
          <p:nvPr>
            <p:ph idx="1"/>
          </p:nvPr>
        </p:nvPicPr>
        <p:blipFill>
          <a:blip r:embed="rId3"/>
          <a:srcRect/>
          <a:stretch>
            <a:fillRect/>
          </a:stretch>
        </p:blipFill>
        <p:spPr bwMode="auto">
          <a:xfrm>
            <a:off x="1981200" y="2027238"/>
            <a:ext cx="6042025" cy="3824287"/>
          </a:xfr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8914" name="Content Placeholder 3" descr="UM frac 6 - assessment result.bmp"/>
          <p:cNvPicPr>
            <a:picLocks noGrp="1" noChangeAspect="1"/>
          </p:cNvPicPr>
          <p:nvPr>
            <p:ph idx="1"/>
          </p:nvPr>
        </p:nvPicPr>
        <p:blipFill>
          <a:blip r:embed="rId3"/>
          <a:srcRect/>
          <a:stretch>
            <a:fillRect/>
          </a:stretch>
        </p:blipFill>
        <p:spPr bwMode="auto">
          <a:xfrm>
            <a:off x="1981200" y="2036763"/>
            <a:ext cx="6042025" cy="3805237"/>
          </a:xfr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39938" name="Content Placeholder 3" descr="UM frac 7 - assessment summary.bmp"/>
          <p:cNvPicPr>
            <a:picLocks noGrp="1" noChangeAspect="1"/>
          </p:cNvPicPr>
          <p:nvPr>
            <p:ph idx="1"/>
          </p:nvPr>
        </p:nvPicPr>
        <p:blipFill>
          <a:blip r:embed="rId3"/>
          <a:srcRect/>
          <a:stretch>
            <a:fillRect/>
          </a:stretch>
        </p:blipFill>
        <p:spPr bwMode="auto">
          <a:xfrm>
            <a:off x="1981200" y="2038350"/>
            <a:ext cx="6042025" cy="3802063"/>
          </a:xfrm>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The Software</a:t>
            </a:r>
            <a:endParaRPr lang="en-US" dirty="0"/>
          </a:p>
        </p:txBody>
      </p:sp>
      <p:pic>
        <p:nvPicPr>
          <p:cNvPr id="40962" name="Content Placeholder 3" descr="UM frac 8 - assessment correction.bmp"/>
          <p:cNvPicPr>
            <a:picLocks noGrp="1" noChangeAspect="1"/>
          </p:cNvPicPr>
          <p:nvPr>
            <p:ph idx="1"/>
          </p:nvPr>
        </p:nvPicPr>
        <p:blipFill>
          <a:blip r:embed="rId3"/>
          <a:srcRect/>
          <a:stretch>
            <a:fillRect/>
          </a:stretch>
        </p:blipFill>
        <p:spPr bwMode="auto">
          <a:xfrm>
            <a:off x="1981200" y="2039938"/>
            <a:ext cx="6042025" cy="3798887"/>
          </a:xfr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Evaluation: Diagnostic Tests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Diagnostic Test 1: before initiative</a:t>
            </a:r>
          </a:p>
          <a:p>
            <a:pPr fontAlgn="auto">
              <a:spcAft>
                <a:spcPts val="0"/>
              </a:spcAft>
              <a:defRPr/>
            </a:pPr>
            <a:r>
              <a:rPr lang="en-IE" dirty="0" smtClean="0"/>
              <a:t>Diagnostic Test 2: after initiative</a:t>
            </a:r>
          </a:p>
          <a:p>
            <a:pPr fontAlgn="auto">
              <a:spcAft>
                <a:spcPts val="0"/>
              </a:spcAft>
              <a:defRPr/>
            </a:pPr>
            <a:r>
              <a:rPr lang="en-IE" dirty="0" smtClean="0"/>
              <a:t>Both tests were similar:</a:t>
            </a:r>
          </a:p>
          <a:p>
            <a:pPr lvl="1" fontAlgn="auto">
              <a:spcAft>
                <a:spcPts val="0"/>
              </a:spcAft>
              <a:defRPr/>
            </a:pPr>
            <a:r>
              <a:rPr lang="en-IE" dirty="0" smtClean="0"/>
              <a:t>36 Questions </a:t>
            </a:r>
          </a:p>
          <a:p>
            <a:pPr lvl="1" fontAlgn="auto">
              <a:spcAft>
                <a:spcPts val="0"/>
              </a:spcAft>
              <a:defRPr/>
            </a:pPr>
            <a:r>
              <a:rPr lang="en-IE" dirty="0" smtClean="0"/>
              <a:t>Paper based</a:t>
            </a:r>
          </a:p>
          <a:p>
            <a:pPr lvl="1" fontAlgn="auto">
              <a:spcAft>
                <a:spcPts val="0"/>
              </a:spcAft>
              <a:defRPr/>
            </a:pPr>
            <a:r>
              <a:rPr lang="en-IE" dirty="0" smtClean="0"/>
              <a:t>Topics covered by software</a:t>
            </a:r>
          </a:p>
          <a:p>
            <a:pPr lvl="1" fontAlgn="auto">
              <a:spcAft>
                <a:spcPts val="0"/>
              </a:spcAft>
              <a:defRPr/>
            </a:pPr>
            <a:r>
              <a:rPr lang="en-IE" dirty="0" smtClean="0"/>
              <a:t>No attempt mark</a:t>
            </a:r>
          </a:p>
          <a:p>
            <a:pPr fontAlgn="auto">
              <a:spcAft>
                <a:spcPts val="0"/>
              </a:spcAft>
              <a:defRPr/>
            </a:pPr>
            <a:r>
              <a:rPr lang="en-IE" dirty="0" smtClean="0"/>
              <a:t>48 students completed both Tests</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Evaluation: Diagnostic Tests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For 48 students who sat both tests</a:t>
            </a:r>
          </a:p>
          <a:p>
            <a:pPr fontAlgn="auto">
              <a:spcAft>
                <a:spcPts val="0"/>
              </a:spcAft>
              <a:defRPr/>
            </a:pPr>
            <a:r>
              <a:rPr lang="en-GB" dirty="0" smtClean="0"/>
              <a:t>Average mark changed from 20.1 to 24.52 marks</a:t>
            </a:r>
          </a:p>
          <a:p>
            <a:pPr lvl="1" fontAlgn="auto">
              <a:spcAft>
                <a:spcPts val="0"/>
              </a:spcAft>
              <a:defRPr/>
            </a:pPr>
            <a:r>
              <a:rPr lang="en-GB" dirty="0" smtClean="0"/>
              <a:t>12% increase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Evaluation: Tests</a:t>
            </a:r>
            <a:endParaRPr lang="en-US" dirty="0"/>
          </a:p>
        </p:txBody>
      </p:sp>
      <p:sp>
        <p:nvSpPr>
          <p:cNvPr id="4403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latin typeface="Garamond" pitchFamily="18" charset="0"/>
            </a:endParaRPr>
          </a:p>
        </p:txBody>
      </p:sp>
      <p:pic>
        <p:nvPicPr>
          <p:cNvPr id="44035" name="Picture 4"/>
          <p:cNvPicPr>
            <a:picLocks noChangeAspect="1" noChangeArrowheads="1"/>
          </p:cNvPicPr>
          <p:nvPr/>
        </p:nvPicPr>
        <p:blipFill>
          <a:blip r:embed="rId3"/>
          <a:srcRect/>
          <a:stretch>
            <a:fillRect/>
          </a:stretch>
        </p:blipFill>
        <p:spPr bwMode="auto">
          <a:xfrm>
            <a:off x="1428750" y="3500438"/>
            <a:ext cx="7202488" cy="2928937"/>
          </a:xfrm>
          <a:prstGeom prst="rect">
            <a:avLst/>
          </a:prstGeom>
          <a:noFill/>
          <a:ln w="9525">
            <a:noFill/>
            <a:miter lim="800000"/>
            <a:headEnd/>
            <a:tailEnd/>
          </a:ln>
        </p:spPr>
      </p:pic>
      <p:graphicFrame>
        <p:nvGraphicFramePr>
          <p:cNvPr id="6" name="Table 5"/>
          <p:cNvGraphicFramePr>
            <a:graphicFrameLocks noGrp="1"/>
          </p:cNvGraphicFramePr>
          <p:nvPr/>
        </p:nvGraphicFramePr>
        <p:xfrm>
          <a:off x="1785938" y="1428750"/>
          <a:ext cx="6096000" cy="1854200"/>
        </p:xfrm>
        <a:graphic>
          <a:graphicData uri="http://schemas.openxmlformats.org/drawingml/2006/table">
            <a:tbl>
              <a:tblPr firstRow="1" bandRow="1">
                <a:tableStyleId>{5C22544A-7EE6-4342-B048-85BDC9FD1C3A}</a:tableStyleId>
              </a:tblPr>
              <a:tblGrid>
                <a:gridCol w="1643074"/>
                <a:gridCol w="1404926"/>
                <a:gridCol w="1524000"/>
                <a:gridCol w="1524000"/>
              </a:tblGrid>
              <a:tr h="370840">
                <a:tc>
                  <a:txBody>
                    <a:bodyPr/>
                    <a:lstStyle/>
                    <a:p>
                      <a:r>
                        <a:rPr lang="en-IE" dirty="0" smtClean="0"/>
                        <a:t>Group</a:t>
                      </a:r>
                      <a:endParaRPr lang="en-US" dirty="0"/>
                    </a:p>
                  </a:txBody>
                  <a:tcPr/>
                </a:tc>
                <a:tc>
                  <a:txBody>
                    <a:bodyPr/>
                    <a:lstStyle/>
                    <a:p>
                      <a:r>
                        <a:rPr lang="en-IE" dirty="0" smtClean="0"/>
                        <a:t>Test 1</a:t>
                      </a:r>
                      <a:endParaRPr lang="en-US" dirty="0"/>
                    </a:p>
                  </a:txBody>
                  <a:tcPr/>
                </a:tc>
                <a:tc>
                  <a:txBody>
                    <a:bodyPr/>
                    <a:lstStyle/>
                    <a:p>
                      <a:r>
                        <a:rPr lang="en-IE" dirty="0" smtClean="0"/>
                        <a:t>Test 2</a:t>
                      </a:r>
                      <a:endParaRPr lang="en-US" dirty="0"/>
                    </a:p>
                  </a:txBody>
                  <a:tcPr/>
                </a:tc>
                <a:tc>
                  <a:txBody>
                    <a:bodyPr/>
                    <a:lstStyle/>
                    <a:p>
                      <a:r>
                        <a:rPr lang="en-IE" dirty="0" smtClean="0"/>
                        <a:t>Improvement</a:t>
                      </a:r>
                      <a:endParaRPr lang="en-US" dirty="0"/>
                    </a:p>
                  </a:txBody>
                  <a:tcPr/>
                </a:tc>
              </a:tr>
              <a:tr h="370840">
                <a:tc>
                  <a:txBody>
                    <a:bodyPr/>
                    <a:lstStyle/>
                    <a:p>
                      <a:r>
                        <a:rPr lang="en-IE" dirty="0" smtClean="0"/>
                        <a:t>A</a:t>
                      </a:r>
                      <a:r>
                        <a:rPr lang="en-IE" baseline="0" dirty="0" smtClean="0"/>
                        <a:t> – 22 students</a:t>
                      </a:r>
                      <a:endParaRPr lang="en-US" dirty="0"/>
                    </a:p>
                  </a:txBody>
                  <a:tcPr/>
                </a:tc>
                <a:tc>
                  <a:txBody>
                    <a:bodyPr/>
                    <a:lstStyle/>
                    <a:p>
                      <a:r>
                        <a:rPr lang="en-IE" dirty="0" smtClean="0"/>
                        <a:t>20+</a:t>
                      </a:r>
                      <a:endParaRPr lang="en-US" dirty="0"/>
                    </a:p>
                  </a:txBody>
                  <a:tcPr/>
                </a:tc>
                <a:tc>
                  <a:txBody>
                    <a:bodyPr/>
                    <a:lstStyle/>
                    <a:p>
                      <a:r>
                        <a:rPr lang="en-IE" dirty="0" smtClean="0"/>
                        <a:t>20+</a:t>
                      </a:r>
                      <a:endParaRPr lang="en-US" dirty="0"/>
                    </a:p>
                  </a:txBody>
                  <a:tcPr/>
                </a:tc>
                <a:tc>
                  <a:txBody>
                    <a:bodyPr/>
                    <a:lstStyle/>
                    <a:p>
                      <a:r>
                        <a:rPr lang="en-IE" dirty="0" smtClean="0"/>
                        <a:t>Small</a:t>
                      </a:r>
                      <a:r>
                        <a:rPr lang="en-IE" baseline="0" dirty="0" smtClean="0"/>
                        <a:t> </a:t>
                      </a:r>
                    </a:p>
                  </a:txBody>
                  <a:tcPr/>
                </a:tc>
              </a:tr>
              <a:tr h="370840">
                <a:tc>
                  <a:txBody>
                    <a:bodyPr/>
                    <a:lstStyle/>
                    <a:p>
                      <a:r>
                        <a:rPr lang="en-IE" dirty="0" smtClean="0"/>
                        <a:t>B – 16 students</a:t>
                      </a:r>
                      <a:endParaRPr lang="en-US" dirty="0"/>
                    </a:p>
                  </a:txBody>
                  <a:tcPr/>
                </a:tc>
                <a:tc>
                  <a:txBody>
                    <a:bodyPr/>
                    <a:lstStyle/>
                    <a:p>
                      <a:r>
                        <a:rPr lang="en-IE" dirty="0" smtClean="0"/>
                        <a:t>&lt;=20</a:t>
                      </a:r>
                      <a:endParaRPr lang="en-US" dirty="0"/>
                    </a:p>
                  </a:txBody>
                  <a:tcPr/>
                </a:tc>
                <a:tc>
                  <a:txBody>
                    <a:bodyPr/>
                    <a:lstStyle/>
                    <a:p>
                      <a:r>
                        <a:rPr lang="en-IE" dirty="0" smtClean="0"/>
                        <a:t>20+</a:t>
                      </a:r>
                      <a:endParaRPr lang="en-US" dirty="0"/>
                    </a:p>
                  </a:txBody>
                  <a:tcPr/>
                </a:tc>
                <a:tc>
                  <a:txBody>
                    <a:bodyPr/>
                    <a:lstStyle/>
                    <a:p>
                      <a:r>
                        <a:rPr lang="en-IE" dirty="0" smtClean="0"/>
                        <a:t>Big</a:t>
                      </a:r>
                    </a:p>
                  </a:txBody>
                  <a:tcPr/>
                </a:tc>
              </a:tr>
              <a:tr h="370840">
                <a:tc>
                  <a:txBody>
                    <a:bodyPr/>
                    <a:lstStyle/>
                    <a:p>
                      <a:r>
                        <a:rPr lang="en-IE" dirty="0" smtClean="0"/>
                        <a:t>C – 6 students</a:t>
                      </a:r>
                      <a:endParaRPr lang="en-US" dirty="0"/>
                    </a:p>
                  </a:txBody>
                  <a:tcPr/>
                </a:tc>
                <a:tc>
                  <a:txBody>
                    <a:bodyPr/>
                    <a:lstStyle/>
                    <a:p>
                      <a:r>
                        <a:rPr lang="en-IE" dirty="0" smtClean="0"/>
                        <a:t>Less than 20</a:t>
                      </a:r>
                      <a:endParaRPr lang="en-US" dirty="0"/>
                    </a:p>
                  </a:txBody>
                  <a:tcPr/>
                </a:tc>
                <a:tc>
                  <a:txBody>
                    <a:bodyPr/>
                    <a:lstStyle/>
                    <a:p>
                      <a:r>
                        <a:rPr lang="en-IE" dirty="0" smtClean="0"/>
                        <a:t>Less than 20</a:t>
                      </a:r>
                      <a:endParaRPr lang="en-US" dirty="0"/>
                    </a:p>
                  </a:txBody>
                  <a:tcPr/>
                </a:tc>
                <a:tc>
                  <a:txBody>
                    <a:bodyPr/>
                    <a:lstStyle/>
                    <a:p>
                      <a:r>
                        <a:rPr lang="en-IE" dirty="0" smtClean="0"/>
                        <a:t>Big</a:t>
                      </a:r>
                    </a:p>
                  </a:txBody>
                  <a:tcPr/>
                </a:tc>
              </a:tr>
              <a:tr h="370840">
                <a:tc>
                  <a:txBody>
                    <a:bodyPr/>
                    <a:lstStyle/>
                    <a:p>
                      <a:r>
                        <a:rPr lang="en-IE" dirty="0" smtClean="0"/>
                        <a:t>D – 4 students</a:t>
                      </a:r>
                      <a:endParaRPr lang="en-US" dirty="0"/>
                    </a:p>
                  </a:txBody>
                  <a:tcPr/>
                </a:tc>
                <a:tc>
                  <a:txBody>
                    <a:bodyPr/>
                    <a:lstStyle/>
                    <a:p>
                      <a:r>
                        <a:rPr lang="en-IE" dirty="0" smtClean="0"/>
                        <a:t>Less than 20</a:t>
                      </a:r>
                      <a:endParaRPr lang="en-US" dirty="0"/>
                    </a:p>
                  </a:txBody>
                  <a:tcPr/>
                </a:tc>
                <a:tc>
                  <a:txBody>
                    <a:bodyPr/>
                    <a:lstStyle/>
                    <a:p>
                      <a:r>
                        <a:rPr lang="en-IE" dirty="0" smtClean="0"/>
                        <a:t>Less than 20</a:t>
                      </a:r>
                      <a:endParaRPr lang="en-US" dirty="0"/>
                    </a:p>
                  </a:txBody>
                  <a:tcPr/>
                </a:tc>
                <a:tc>
                  <a:txBody>
                    <a:bodyPr/>
                    <a:lstStyle/>
                    <a:p>
                      <a:r>
                        <a:rPr lang="en-IE" dirty="0" smtClean="0"/>
                        <a:t>None</a:t>
                      </a:r>
                    </a:p>
                  </a:txBody>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Evaluation: Survey 2</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Last 3 weeks of initiative</a:t>
            </a:r>
          </a:p>
          <a:p>
            <a:pPr fontAlgn="auto">
              <a:spcAft>
                <a:spcPts val="0"/>
              </a:spcAft>
              <a:defRPr/>
            </a:pPr>
            <a:r>
              <a:rPr lang="en-IE" dirty="0" smtClean="0"/>
              <a:t>Gauge perceived changes in</a:t>
            </a:r>
          </a:p>
          <a:p>
            <a:pPr lvl="1" fontAlgn="auto">
              <a:spcAft>
                <a:spcPts val="0"/>
              </a:spcAft>
              <a:defRPr/>
            </a:pPr>
            <a:r>
              <a:rPr lang="en-IE" dirty="0" smtClean="0"/>
              <a:t>Mathematical Self-Efficacy</a:t>
            </a:r>
          </a:p>
          <a:p>
            <a:pPr lvl="1" fontAlgn="auto">
              <a:spcAft>
                <a:spcPts val="0"/>
              </a:spcAft>
              <a:defRPr/>
            </a:pPr>
            <a:r>
              <a:rPr lang="en-IE" dirty="0" smtClean="0"/>
              <a:t>Mathematical Anxiety</a:t>
            </a:r>
          </a:p>
          <a:p>
            <a:pPr lvl="1" fontAlgn="auto">
              <a:spcAft>
                <a:spcPts val="0"/>
              </a:spcAft>
              <a:defRPr/>
            </a:pPr>
            <a:r>
              <a:rPr lang="en-IE" dirty="0" smtClean="0"/>
              <a:t>Mathematical Competency</a:t>
            </a:r>
          </a:p>
          <a:p>
            <a:pPr fontAlgn="auto">
              <a:spcAft>
                <a:spcPts val="0"/>
              </a:spcAft>
              <a:defRPr/>
            </a:pPr>
            <a:r>
              <a:rPr lang="en-IE" dirty="0" smtClean="0"/>
              <a:t>Get students’ response to software</a:t>
            </a:r>
          </a:p>
          <a:p>
            <a:pPr lvl="1" fontAlgn="auto">
              <a:spcAft>
                <a:spcPts val="0"/>
              </a:spcAft>
              <a:defRPr/>
            </a:pP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Evaluation: Survey 2</a:t>
            </a:r>
            <a:endParaRPr lang="en-US" dirty="0"/>
          </a:p>
        </p:txBody>
      </p:sp>
      <p:sp>
        <p:nvSpPr>
          <p:cNvPr id="3" name="Content Placeholder 2"/>
          <p:cNvSpPr>
            <a:spLocks noGrp="1"/>
          </p:cNvSpPr>
          <p:nvPr>
            <p:ph idx="1"/>
          </p:nvPr>
        </p:nvSpPr>
        <p:spPr/>
        <p:txBody>
          <a:bodyPr/>
          <a:lstStyle/>
          <a:p>
            <a:pPr fontAlgn="auto">
              <a:spcAft>
                <a:spcPts val="0"/>
              </a:spcAft>
              <a:defRPr/>
            </a:pPr>
            <a:endParaRPr lang="en-US" dirty="0"/>
          </a:p>
        </p:txBody>
      </p:sp>
      <p:sp>
        <p:nvSpPr>
          <p:cNvPr id="48131" name="Text Box 90"/>
          <p:cNvSpPr txBox="1">
            <a:spLocks noChangeArrowheads="1"/>
          </p:cNvSpPr>
          <p:nvPr/>
        </p:nvSpPr>
        <p:spPr bwMode="auto">
          <a:xfrm>
            <a:off x="2286000" y="4500563"/>
            <a:ext cx="2000250" cy="1627187"/>
          </a:xfrm>
          <a:prstGeom prst="rect">
            <a:avLst/>
          </a:prstGeom>
          <a:noFill/>
          <a:ln w="9525">
            <a:noFill/>
            <a:miter lim="800000"/>
            <a:headEnd/>
            <a:tailEnd/>
          </a:ln>
        </p:spPr>
        <p:txBody>
          <a:bodyPr lIns="0" tIns="43498" rIns="0" bIns="43498">
            <a:spAutoFit/>
          </a:bodyPr>
          <a:lstStyle/>
          <a:p>
            <a:pPr algn="ctr" defTabSz="869950" eaLnBrk="0" hangingPunct="0"/>
            <a:r>
              <a:rPr lang="en-AU" sz="2000" i="1">
                <a:latin typeface="Verdana" pitchFamily="34" charset="0"/>
              </a:rPr>
              <a:t>Are you </a:t>
            </a:r>
          </a:p>
          <a:p>
            <a:pPr algn="ctr" defTabSz="869950" eaLnBrk="0" hangingPunct="0"/>
            <a:r>
              <a:rPr lang="en-AU" sz="2000" i="1" u="sng">
                <a:latin typeface="Verdana" pitchFamily="34" charset="0"/>
              </a:rPr>
              <a:t>less fearful</a:t>
            </a:r>
            <a:r>
              <a:rPr lang="en-AU" sz="2000" i="1">
                <a:latin typeface="Verdana" pitchFamily="34" charset="0"/>
              </a:rPr>
              <a:t> </a:t>
            </a:r>
          </a:p>
          <a:p>
            <a:pPr algn="ctr" defTabSz="869950" eaLnBrk="0" hangingPunct="0"/>
            <a:r>
              <a:rPr lang="en-AU" sz="2000" i="1">
                <a:latin typeface="Verdana" pitchFamily="34" charset="0"/>
              </a:rPr>
              <a:t>of maths?</a:t>
            </a:r>
          </a:p>
          <a:p>
            <a:pPr algn="ctr" defTabSz="869950" eaLnBrk="0" hangingPunct="0"/>
            <a:endParaRPr lang="en-AU" sz="2000" i="1">
              <a:latin typeface="Verdana" pitchFamily="34" charset="0"/>
            </a:endParaRPr>
          </a:p>
          <a:p>
            <a:pPr algn="ctr" defTabSz="869950" eaLnBrk="0" hangingPunct="0"/>
            <a:r>
              <a:rPr lang="en-AU" sz="2000" i="1">
                <a:latin typeface="Verdana" pitchFamily="34" charset="0"/>
              </a:rPr>
              <a:t>63% Yes</a:t>
            </a:r>
          </a:p>
        </p:txBody>
      </p:sp>
      <p:sp>
        <p:nvSpPr>
          <p:cNvPr id="48132" name="Text Box 90"/>
          <p:cNvSpPr txBox="1">
            <a:spLocks noChangeArrowheads="1"/>
          </p:cNvSpPr>
          <p:nvPr/>
        </p:nvSpPr>
        <p:spPr bwMode="auto">
          <a:xfrm>
            <a:off x="5786438" y="4500563"/>
            <a:ext cx="1939925" cy="1935162"/>
          </a:xfrm>
          <a:prstGeom prst="rect">
            <a:avLst/>
          </a:prstGeom>
          <a:noFill/>
          <a:ln w="9525">
            <a:noFill/>
            <a:miter lim="800000"/>
            <a:headEnd/>
            <a:tailEnd/>
          </a:ln>
        </p:spPr>
        <p:txBody>
          <a:bodyPr lIns="0" tIns="43498" rIns="0" bIns="43498">
            <a:spAutoFit/>
          </a:bodyPr>
          <a:lstStyle/>
          <a:p>
            <a:pPr algn="ctr" defTabSz="869950" eaLnBrk="0" hangingPunct="0"/>
            <a:r>
              <a:rPr lang="en-AU" sz="2000" i="1">
                <a:latin typeface="Verdana" pitchFamily="34" charset="0"/>
              </a:rPr>
              <a:t>Has your </a:t>
            </a:r>
            <a:r>
              <a:rPr lang="en-AU" sz="2000" i="1" u="sng">
                <a:latin typeface="Verdana" pitchFamily="34" charset="0"/>
              </a:rPr>
              <a:t>confidence</a:t>
            </a:r>
            <a:r>
              <a:rPr lang="en-AU" sz="2000" i="1">
                <a:latin typeface="Verdana" pitchFamily="34" charset="0"/>
              </a:rPr>
              <a:t> </a:t>
            </a:r>
          </a:p>
          <a:p>
            <a:pPr algn="ctr" defTabSz="869950" eaLnBrk="0" hangingPunct="0"/>
            <a:r>
              <a:rPr lang="en-AU" sz="2000" i="1">
                <a:latin typeface="Verdana" pitchFamily="34" charset="0"/>
              </a:rPr>
              <a:t>in doing maths improved?</a:t>
            </a:r>
          </a:p>
          <a:p>
            <a:pPr algn="ctr" defTabSz="869950" eaLnBrk="0" hangingPunct="0"/>
            <a:endParaRPr lang="en-AU" sz="2000" i="1">
              <a:latin typeface="Verdana" pitchFamily="34" charset="0"/>
            </a:endParaRPr>
          </a:p>
          <a:p>
            <a:pPr algn="ctr" defTabSz="869950" eaLnBrk="0" hangingPunct="0"/>
            <a:r>
              <a:rPr lang="en-AU" sz="2000" i="1">
                <a:latin typeface="Verdana" pitchFamily="34" charset="0"/>
              </a:rPr>
              <a:t>70% Yes</a:t>
            </a:r>
          </a:p>
        </p:txBody>
      </p:sp>
      <p:pic>
        <p:nvPicPr>
          <p:cNvPr id="48133" name="Picture 33" descr="Improved Confidence Graph.png"/>
          <p:cNvPicPr>
            <a:picLocks noChangeAspect="1"/>
          </p:cNvPicPr>
          <p:nvPr/>
        </p:nvPicPr>
        <p:blipFill>
          <a:blip r:embed="rId3"/>
          <a:srcRect/>
          <a:stretch>
            <a:fillRect/>
          </a:stretch>
        </p:blipFill>
        <p:spPr bwMode="auto">
          <a:xfrm>
            <a:off x="5286375" y="1785938"/>
            <a:ext cx="2682875" cy="2646362"/>
          </a:xfrm>
          <a:prstGeom prst="rect">
            <a:avLst/>
          </a:prstGeom>
          <a:noFill/>
          <a:ln w="9525">
            <a:noFill/>
            <a:miter lim="800000"/>
            <a:headEnd/>
            <a:tailEnd/>
          </a:ln>
        </p:spPr>
      </p:pic>
      <p:pic>
        <p:nvPicPr>
          <p:cNvPr id="48134" name="Picture 34" descr="Less Fearful Graph.png"/>
          <p:cNvPicPr>
            <a:picLocks noChangeAspect="1"/>
          </p:cNvPicPr>
          <p:nvPr/>
        </p:nvPicPr>
        <p:blipFill>
          <a:blip r:embed="rId4"/>
          <a:srcRect/>
          <a:stretch>
            <a:fillRect/>
          </a:stretch>
        </p:blipFill>
        <p:spPr bwMode="auto">
          <a:xfrm>
            <a:off x="2000250" y="1785938"/>
            <a:ext cx="2679700" cy="26431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Background</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Where the project started…</a:t>
            </a:r>
            <a:endParaRPr lang="en-US" dirty="0"/>
          </a:p>
        </p:txBody>
      </p:sp>
      <p:pic>
        <p:nvPicPr>
          <p:cNvPr id="16387"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pic>
        <p:nvPicPr>
          <p:cNvPr id="16388" name="Picture 2"/>
          <p:cNvPicPr>
            <a:picLocks noChangeAspect="1" noChangeArrowheads="1"/>
          </p:cNvPicPr>
          <p:nvPr/>
        </p:nvPicPr>
        <p:blipFill>
          <a:blip r:embed="rId4"/>
          <a:srcRect/>
          <a:stretch>
            <a:fillRect/>
          </a:stretch>
        </p:blipFill>
        <p:spPr bwMode="auto">
          <a:xfrm>
            <a:off x="2500313" y="2143125"/>
            <a:ext cx="5429250" cy="4071938"/>
          </a:xfrm>
          <a:prstGeom prst="rect">
            <a:avLst/>
          </a:prstGeom>
          <a:noFill/>
          <a:ln w="9525">
            <a:noFill/>
            <a:miter lim="800000"/>
            <a:headEnd/>
            <a:tailEnd/>
          </a:ln>
        </p:spPr>
      </p:pic>
      <p:sp>
        <p:nvSpPr>
          <p:cNvPr id="16389" name="TextBox 9"/>
          <p:cNvSpPr txBox="1">
            <a:spLocks noChangeArrowheads="1"/>
          </p:cNvSpPr>
          <p:nvPr/>
        </p:nvSpPr>
        <p:spPr bwMode="auto">
          <a:xfrm>
            <a:off x="2428875" y="6215063"/>
            <a:ext cx="5143500" cy="261937"/>
          </a:xfrm>
          <a:prstGeom prst="rect">
            <a:avLst/>
          </a:prstGeom>
          <a:noFill/>
          <a:ln w="9525">
            <a:noFill/>
            <a:miter lim="800000"/>
            <a:headEnd/>
            <a:tailEnd/>
          </a:ln>
        </p:spPr>
        <p:txBody>
          <a:bodyPr>
            <a:spAutoFit/>
          </a:bodyPr>
          <a:lstStyle/>
          <a:p>
            <a:r>
              <a:rPr lang="en-US" sz="1100">
                <a:latin typeface="Garamond" pitchFamily="18" charset="0"/>
              </a:rPr>
              <a:t>Image credit: http://www.promathtutoring.com/regents.html</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Survey 2: Comments</a:t>
            </a:r>
            <a:endParaRPr lang="en-US" dirty="0"/>
          </a:p>
        </p:txBody>
      </p:sp>
      <p:sp>
        <p:nvSpPr>
          <p:cNvPr id="3" name="Content Placeholder 2"/>
          <p:cNvSpPr>
            <a:spLocks noGrp="1"/>
          </p:cNvSpPr>
          <p:nvPr>
            <p:ph idx="1"/>
          </p:nvPr>
        </p:nvSpPr>
        <p:spPr>
          <a:xfrm>
            <a:off x="1981200" y="1752600"/>
            <a:ext cx="6041679" cy="4373563"/>
          </a:xfrm>
        </p:spPr>
        <p:txBody>
          <a:bodyPr>
            <a:normAutofit lnSpcReduction="10000"/>
          </a:bodyPr>
          <a:lstStyle/>
          <a:p>
            <a:pPr fontAlgn="auto">
              <a:spcAft>
                <a:spcPts val="0"/>
              </a:spcAft>
              <a:buFont typeface="Wingdings" pitchFamily="2" charset="2"/>
              <a:buNone/>
              <a:defRPr/>
            </a:pPr>
            <a:r>
              <a:rPr lang="en-GB" b="1" dirty="0" smtClean="0"/>
              <a:t>Helping build confidence:</a:t>
            </a:r>
          </a:p>
          <a:p>
            <a:pPr fontAlgn="auto">
              <a:spcAft>
                <a:spcPts val="0"/>
              </a:spcAft>
              <a:buFont typeface="Wingdings" pitchFamily="2" charset="2"/>
              <a:buNone/>
              <a:defRPr/>
            </a:pPr>
            <a:r>
              <a:rPr lang="en-GB" dirty="0" smtClean="0"/>
              <a:t>“I as a </a:t>
            </a:r>
            <a:r>
              <a:rPr lang="en-GB" b="1" dirty="0" smtClean="0"/>
              <a:t>mature student </a:t>
            </a:r>
            <a:r>
              <a:rPr lang="en-GB" dirty="0" smtClean="0"/>
              <a:t>who had been out of school over 25 years found it very </a:t>
            </a:r>
            <a:r>
              <a:rPr lang="en-GB" dirty="0" err="1" smtClean="0"/>
              <a:t>good.It</a:t>
            </a:r>
            <a:r>
              <a:rPr lang="en-GB" dirty="0" smtClean="0"/>
              <a:t> allowed me to practice and gain in confidence.”</a:t>
            </a:r>
            <a:endParaRPr lang="en-US" dirty="0" smtClean="0"/>
          </a:p>
          <a:p>
            <a:pPr fontAlgn="auto">
              <a:spcAft>
                <a:spcPts val="0"/>
              </a:spcAft>
              <a:buFont typeface="Wingdings" pitchFamily="2" charset="2"/>
              <a:buNone/>
              <a:defRPr/>
            </a:pPr>
            <a:r>
              <a:rPr lang="en-GB" dirty="0" smtClean="0"/>
              <a:t>“</a:t>
            </a:r>
            <a:r>
              <a:rPr lang="en-GB" dirty="0" err="1" smtClean="0"/>
              <a:t>i</a:t>
            </a:r>
            <a:r>
              <a:rPr lang="en-GB" dirty="0" smtClean="0"/>
              <a:t> would advice people to use as it gives you a confidence boost and reminds you of the maths you may have </a:t>
            </a:r>
            <a:r>
              <a:rPr lang="en-GB" b="1" dirty="0" smtClean="0"/>
              <a:t>forgotten from school</a:t>
            </a:r>
            <a:r>
              <a:rPr lang="en-GB" dirty="0" smtClean="0"/>
              <a:t>.”</a:t>
            </a:r>
            <a:endParaRPr lang="en-US" dirty="0" smtClean="0"/>
          </a:p>
          <a:p>
            <a:pPr fontAlgn="auto">
              <a:spcAft>
                <a:spcPts val="0"/>
              </a:spcAft>
              <a:buFont typeface="Wingdings" pitchFamily="2" charset="2"/>
              <a:buNone/>
              <a:defRPr/>
            </a:pPr>
            <a:r>
              <a:rPr lang="en-GB" dirty="0" smtClean="0"/>
              <a:t>“…good for reminding old stuff from the school”</a:t>
            </a:r>
            <a:endParaRPr lang="en-US" dirty="0" smtClean="0"/>
          </a:p>
          <a:p>
            <a:pPr fontAlgn="auto">
              <a:spcAft>
                <a:spcPts val="0"/>
              </a:spcAft>
              <a:buFont typeface="Wingdings" pitchFamily="2" charset="2"/>
              <a:buNone/>
              <a:defRPr/>
            </a:pPr>
            <a:r>
              <a:rPr lang="en-GB" dirty="0" smtClean="0"/>
              <a:t>“</a:t>
            </a:r>
            <a:r>
              <a:rPr lang="en-GB" dirty="0" err="1" smtClean="0"/>
              <a:t>i</a:t>
            </a:r>
            <a:r>
              <a:rPr lang="en-GB" dirty="0" smtClean="0"/>
              <a:t> thought it was very useful because </a:t>
            </a:r>
            <a:r>
              <a:rPr lang="en-GB" dirty="0" err="1" smtClean="0"/>
              <a:t>i</a:t>
            </a:r>
            <a:r>
              <a:rPr lang="en-GB" dirty="0" smtClean="0"/>
              <a:t> hadn't done maths in </a:t>
            </a:r>
            <a:r>
              <a:rPr lang="en-GB" dirty="0" err="1" smtClean="0"/>
              <a:t>appox</a:t>
            </a:r>
            <a:r>
              <a:rPr lang="en-GB" dirty="0" smtClean="0"/>
              <a:t> </a:t>
            </a:r>
            <a:r>
              <a:rPr lang="en-GB" b="1" dirty="0" smtClean="0"/>
              <a:t>8 years</a:t>
            </a:r>
            <a:r>
              <a:rPr lang="en-GB" dirty="0" smtClean="0"/>
              <a:t>…”</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Survey 2: Comments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buFont typeface="Wingdings" pitchFamily="2" charset="2"/>
              <a:buNone/>
              <a:defRPr/>
            </a:pPr>
            <a:r>
              <a:rPr lang="en-IE" b="1" dirty="0" smtClean="0"/>
              <a:t>Mixed comments for “weak” students:</a:t>
            </a:r>
            <a:endParaRPr lang="en-US" b="1" u="sng" dirty="0" smtClean="0"/>
          </a:p>
          <a:p>
            <a:pPr fontAlgn="auto">
              <a:spcAft>
                <a:spcPts val="0"/>
              </a:spcAft>
              <a:buFont typeface="Wingdings" pitchFamily="2" charset="2"/>
              <a:buNone/>
              <a:defRPr/>
            </a:pPr>
            <a:r>
              <a:rPr lang="en-GB" dirty="0" smtClean="0"/>
              <a:t>“its a good system to cherry pick the parts of each subject you are weak on and brush up on them.”</a:t>
            </a:r>
          </a:p>
          <a:p>
            <a:pPr fontAlgn="auto">
              <a:spcAft>
                <a:spcPts val="0"/>
              </a:spcAft>
              <a:buFont typeface="Wingdings" pitchFamily="2" charset="2"/>
              <a:buNone/>
              <a:defRPr/>
            </a:pPr>
            <a:r>
              <a:rPr lang="en-GB" dirty="0" smtClean="0"/>
              <a:t>“it should not be relied upon to teach students who are already weak at maths”</a:t>
            </a:r>
          </a:p>
          <a:p>
            <a:pPr fontAlgn="auto">
              <a:spcAft>
                <a:spcPts val="0"/>
              </a:spcAft>
              <a:buFont typeface="Wingdings" pitchFamily="2" charset="2"/>
              <a:buNone/>
              <a:defRPr/>
            </a:pPr>
            <a:r>
              <a:rPr lang="en-GB" dirty="0" smtClean="0"/>
              <a:t>“…</a:t>
            </a:r>
            <a:r>
              <a:rPr lang="en-GB" dirty="0" err="1" smtClean="0"/>
              <a:t>favors</a:t>
            </a:r>
            <a:r>
              <a:rPr lang="en-GB" dirty="0" smtClean="0"/>
              <a:t> those already good with maths as they fly through it and </a:t>
            </a:r>
            <a:r>
              <a:rPr lang="en-GB" b="1" dirty="0" smtClean="0"/>
              <a:t>takes up a good lot of free time </a:t>
            </a:r>
            <a:r>
              <a:rPr lang="en-GB" dirty="0" smtClean="0"/>
              <a:t>for others not so good.”</a:t>
            </a:r>
            <a:endParaRPr lang="en-US" dirty="0" smtClean="0"/>
          </a:p>
          <a:p>
            <a:pPr fontAlgn="auto">
              <a:spcAft>
                <a:spcPts val="0"/>
              </a:spcAft>
              <a:buFont typeface="Wingdings" pitchFamily="2" charset="2"/>
              <a:buNone/>
              <a:defRPr/>
            </a:pPr>
            <a:endParaRPr lang="en-US" dirty="0" smtClean="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Survey 2: Comments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buFont typeface="Wingdings" pitchFamily="2" charset="2"/>
              <a:buNone/>
              <a:defRPr/>
            </a:pPr>
            <a:r>
              <a:rPr lang="en-GB" b="1" dirty="0" smtClean="0"/>
              <a:t>On setting 20% of module’s assessment mark for initiative:</a:t>
            </a:r>
          </a:p>
          <a:p>
            <a:pPr fontAlgn="auto">
              <a:spcAft>
                <a:spcPts val="0"/>
              </a:spcAft>
              <a:buFont typeface="Wingdings" pitchFamily="2" charset="2"/>
              <a:buNone/>
              <a:defRPr/>
            </a:pPr>
            <a:r>
              <a:rPr lang="en-GB" dirty="0" smtClean="0"/>
              <a:t>“Don't force students to sit this subject by marking them on it. It is unfair if they have no choice but to sit the classes. They are extra classes meant to help those who don't know how or want to get better at maths. Forcing those who are already competent enough makes things [annoying].”</a:t>
            </a:r>
            <a:endParaRPr lang="en-US" dirty="0" smtClean="0"/>
          </a:p>
          <a:p>
            <a:pPr fontAlgn="auto">
              <a:spcAft>
                <a:spcPts val="0"/>
              </a:spcAft>
              <a:buFont typeface="Wingdings" pitchFamily="2" charset="2"/>
              <a:buNone/>
              <a:defRPr/>
            </a:pPr>
            <a:r>
              <a:rPr lang="en-GB" dirty="0" smtClean="0"/>
              <a:t>“</a:t>
            </a:r>
            <a:r>
              <a:rPr lang="en-GB" dirty="0" err="1" smtClean="0"/>
              <a:t>i</a:t>
            </a:r>
            <a:r>
              <a:rPr lang="en-GB" dirty="0" smtClean="0"/>
              <a:t> </a:t>
            </a:r>
            <a:r>
              <a:rPr lang="en-GB" dirty="0" err="1" smtClean="0"/>
              <a:t>dont</a:t>
            </a:r>
            <a:r>
              <a:rPr lang="en-GB" dirty="0" smtClean="0"/>
              <a:t> like those classes </a:t>
            </a:r>
            <a:r>
              <a:rPr lang="en-GB" dirty="0" err="1" smtClean="0"/>
              <a:t>doin</a:t>
            </a:r>
            <a:r>
              <a:rPr lang="en-GB" dirty="0" smtClean="0"/>
              <a:t> them </a:t>
            </a:r>
            <a:r>
              <a:rPr lang="en-GB" dirty="0" err="1" smtClean="0"/>
              <a:t>jst</a:t>
            </a:r>
            <a:r>
              <a:rPr lang="en-GB" dirty="0" smtClean="0"/>
              <a:t> because of 20% [otherwise] wouldn't be there”</a:t>
            </a:r>
            <a:endParaRPr lang="en-US" dirty="0"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Reflections &amp; Findings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Decoupling of fundamentals from module content</a:t>
            </a:r>
          </a:p>
          <a:p>
            <a:pPr fontAlgn="auto">
              <a:spcAft>
                <a:spcPts val="0"/>
              </a:spcAft>
              <a:defRPr/>
            </a:pPr>
            <a:r>
              <a:rPr lang="en-IE" dirty="0" smtClean="0"/>
              <a:t>Positive effect on programme in general</a:t>
            </a:r>
          </a:p>
          <a:p>
            <a:pPr fontAlgn="auto">
              <a:spcAft>
                <a:spcPts val="0"/>
              </a:spcAft>
              <a:defRPr/>
            </a:pPr>
            <a:r>
              <a:rPr lang="en-IE" dirty="0" smtClean="0"/>
              <a:t>Particularly strong effect on mature students</a:t>
            </a:r>
          </a:p>
          <a:p>
            <a:pPr fontAlgn="auto">
              <a:spcAft>
                <a:spcPts val="0"/>
              </a:spcAft>
              <a:defRPr/>
            </a:pPr>
            <a:r>
              <a:rPr lang="en-IE" dirty="0" smtClean="0"/>
              <a:t>Time consuming for supervisors</a:t>
            </a:r>
          </a:p>
          <a:p>
            <a:pPr lvl="1" fontAlgn="auto">
              <a:spcAft>
                <a:spcPts val="0"/>
              </a:spcAft>
              <a:defRPr/>
            </a:pPr>
            <a:r>
              <a:rPr lang="en-IE" dirty="0" smtClean="0"/>
              <a:t>Recording of assessments </a:t>
            </a:r>
          </a:p>
          <a:p>
            <a:pPr lvl="1" fontAlgn="auto">
              <a:spcAft>
                <a:spcPts val="0"/>
              </a:spcAft>
              <a:defRPr/>
            </a:pPr>
            <a:r>
              <a:rPr lang="en-IE" dirty="0" smtClean="0"/>
              <a:t>Providing guidance in using software</a:t>
            </a:r>
          </a:p>
          <a:p>
            <a:pPr fontAlgn="auto">
              <a:spcAft>
                <a:spcPts val="0"/>
              </a:spcAft>
              <a:defRPr/>
            </a:pPr>
            <a:endParaRPr lang="en-IE" dirty="0" smtClean="0"/>
          </a:p>
        </p:txBody>
      </p:sp>
      <p:pic>
        <p:nvPicPr>
          <p:cNvPr id="52227"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Reflections &amp; Findings</a:t>
            </a:r>
            <a:endParaRPr lang="en-US" dirty="0"/>
          </a:p>
        </p:txBody>
      </p:sp>
      <p:sp>
        <p:nvSpPr>
          <p:cNvPr id="3" name="Content Placeholder 2"/>
          <p:cNvSpPr>
            <a:spLocks noGrp="1"/>
          </p:cNvSpPr>
          <p:nvPr>
            <p:ph idx="1"/>
          </p:nvPr>
        </p:nvSpPr>
        <p:spPr>
          <a:xfrm>
            <a:off x="1981200" y="1752600"/>
            <a:ext cx="6448452" cy="4819672"/>
          </a:xfrm>
        </p:spPr>
        <p:txBody>
          <a:bodyPr>
            <a:normAutofit lnSpcReduction="10000"/>
          </a:bodyPr>
          <a:lstStyle/>
          <a:p>
            <a:pPr fontAlgn="auto">
              <a:spcAft>
                <a:spcPts val="0"/>
              </a:spcAft>
              <a:defRPr/>
            </a:pPr>
            <a:r>
              <a:rPr lang="en-IE" dirty="0" smtClean="0"/>
              <a:t>Poor attendance </a:t>
            </a:r>
          </a:p>
          <a:p>
            <a:pPr lvl="1" fontAlgn="auto">
              <a:spcAft>
                <a:spcPts val="0"/>
              </a:spcAft>
              <a:defRPr/>
            </a:pPr>
            <a:r>
              <a:rPr lang="en-IE" dirty="0" smtClean="0"/>
              <a:t>Delay in installation</a:t>
            </a:r>
          </a:p>
          <a:p>
            <a:pPr lvl="1" fontAlgn="auto">
              <a:spcAft>
                <a:spcPts val="0"/>
              </a:spcAft>
              <a:defRPr/>
            </a:pPr>
            <a:r>
              <a:rPr lang="en-IE" dirty="0" smtClean="0"/>
              <a:t>Timetabling issues</a:t>
            </a:r>
          </a:p>
          <a:p>
            <a:pPr lvl="1" fontAlgn="auto">
              <a:spcAft>
                <a:spcPts val="0"/>
              </a:spcAft>
              <a:defRPr/>
            </a:pPr>
            <a:r>
              <a:rPr lang="en-IE" dirty="0" smtClean="0"/>
              <a:t>Supervised session not on timetable</a:t>
            </a:r>
          </a:p>
          <a:p>
            <a:pPr lvl="1" fontAlgn="auto">
              <a:spcAft>
                <a:spcPts val="0"/>
              </a:spcAft>
              <a:defRPr/>
            </a:pPr>
            <a:r>
              <a:rPr lang="en-IE" dirty="0" smtClean="0"/>
              <a:t>Competing with clubs &amp; societies</a:t>
            </a:r>
          </a:p>
          <a:p>
            <a:pPr lvl="1" fontAlgn="auto">
              <a:spcAft>
                <a:spcPts val="0"/>
              </a:spcAft>
              <a:defRPr/>
            </a:pPr>
            <a:r>
              <a:rPr lang="en-IE" dirty="0" smtClean="0"/>
              <a:t>Long gaps in timetable</a:t>
            </a:r>
          </a:p>
          <a:p>
            <a:pPr lvl="1" fontAlgn="auto">
              <a:spcAft>
                <a:spcPts val="0"/>
              </a:spcAft>
              <a:defRPr/>
            </a:pPr>
            <a:r>
              <a:rPr lang="en-IE" dirty="0" smtClean="0"/>
              <a:t>Split of group into two 1-hour slots </a:t>
            </a:r>
          </a:p>
          <a:p>
            <a:pPr fontAlgn="auto">
              <a:spcAft>
                <a:spcPts val="0"/>
              </a:spcAft>
              <a:defRPr/>
            </a:pPr>
            <a:r>
              <a:rPr lang="en-IE" dirty="0" smtClean="0"/>
              <a:t>Only 40% of students had undertaken any assessments by week 9 (of 12)</a:t>
            </a:r>
          </a:p>
          <a:p>
            <a:pPr fontAlgn="auto">
              <a:spcAft>
                <a:spcPts val="0"/>
              </a:spcAft>
              <a:defRPr/>
            </a:pPr>
            <a:r>
              <a:rPr lang="en-IE" dirty="0" smtClean="0"/>
              <a:t>Some did all 3 assessments in one session</a:t>
            </a:r>
          </a:p>
          <a:p>
            <a:pPr lvl="1" fontAlgn="auto">
              <a:spcAft>
                <a:spcPts val="0"/>
              </a:spcAft>
              <a:defRPr/>
            </a:pPr>
            <a:endParaRPr lang="en-IE" dirty="0" smtClean="0"/>
          </a:p>
        </p:txBody>
      </p:sp>
      <p:pic>
        <p:nvPicPr>
          <p:cNvPr id="53251"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Issues &amp; Recommendations</a:t>
            </a:r>
            <a:endParaRPr lang="en-US" dirty="0"/>
          </a:p>
        </p:txBody>
      </p:sp>
      <p:sp>
        <p:nvSpPr>
          <p:cNvPr id="3" name="Content Placeholder 2"/>
          <p:cNvSpPr>
            <a:spLocks noGrp="1"/>
          </p:cNvSpPr>
          <p:nvPr>
            <p:ph idx="1"/>
          </p:nvPr>
        </p:nvSpPr>
        <p:spPr>
          <a:xfrm>
            <a:off x="1981200" y="1752600"/>
            <a:ext cx="6041679" cy="4373563"/>
          </a:xfrm>
        </p:spPr>
        <p:txBody>
          <a:bodyPr>
            <a:normAutofit fontScale="85000" lnSpcReduction="20000"/>
          </a:bodyPr>
          <a:lstStyle/>
          <a:p>
            <a:pPr fontAlgn="auto">
              <a:spcAft>
                <a:spcPts val="0"/>
              </a:spcAft>
              <a:defRPr/>
            </a:pPr>
            <a:r>
              <a:rPr lang="en-IE" dirty="0" smtClean="0"/>
              <a:t>Compatibility of software</a:t>
            </a:r>
          </a:p>
          <a:p>
            <a:pPr lvl="1" fontAlgn="auto">
              <a:spcAft>
                <a:spcPts val="0"/>
              </a:spcAft>
              <a:defRPr/>
            </a:pPr>
            <a:r>
              <a:rPr lang="en-IE" dirty="0" smtClean="0"/>
              <a:t>Issue with IE6</a:t>
            </a:r>
          </a:p>
          <a:p>
            <a:pPr lvl="1" fontAlgn="auto">
              <a:spcAft>
                <a:spcPts val="0"/>
              </a:spcAft>
              <a:defRPr/>
            </a:pPr>
            <a:r>
              <a:rPr lang="en-IE" dirty="0" smtClean="0"/>
              <a:t>Use of Virtual Machine</a:t>
            </a:r>
          </a:p>
          <a:p>
            <a:pPr fontAlgn="auto">
              <a:spcAft>
                <a:spcPts val="0"/>
              </a:spcAft>
              <a:defRPr/>
            </a:pPr>
            <a:r>
              <a:rPr lang="en-IE" dirty="0" smtClean="0"/>
              <a:t>Early Installation</a:t>
            </a:r>
          </a:p>
          <a:p>
            <a:pPr lvl="1" fontAlgn="auto">
              <a:spcAft>
                <a:spcPts val="0"/>
              </a:spcAft>
              <a:defRPr/>
            </a:pPr>
            <a:r>
              <a:rPr lang="en-IE" dirty="0" smtClean="0"/>
              <a:t>Prepare introductory material</a:t>
            </a:r>
          </a:p>
          <a:p>
            <a:pPr lvl="1" fontAlgn="auto">
              <a:spcAft>
                <a:spcPts val="0"/>
              </a:spcAft>
              <a:defRPr/>
            </a:pPr>
            <a:r>
              <a:rPr lang="en-IE" dirty="0" smtClean="0"/>
              <a:t>Build confidence from start</a:t>
            </a:r>
          </a:p>
          <a:p>
            <a:pPr lvl="1" fontAlgn="auto">
              <a:spcAft>
                <a:spcPts val="0"/>
              </a:spcAft>
              <a:defRPr/>
            </a:pPr>
            <a:r>
              <a:rPr lang="en-IE" dirty="0" smtClean="0"/>
              <a:t>Spend more time profiling students</a:t>
            </a:r>
          </a:p>
          <a:p>
            <a:pPr fontAlgn="auto">
              <a:spcAft>
                <a:spcPts val="0"/>
              </a:spcAft>
              <a:defRPr/>
            </a:pPr>
            <a:r>
              <a:rPr lang="en-IE" dirty="0" smtClean="0"/>
              <a:t>Accessibility of Software</a:t>
            </a:r>
          </a:p>
          <a:p>
            <a:pPr lvl="1" fontAlgn="auto">
              <a:spcAft>
                <a:spcPts val="0"/>
              </a:spcAft>
              <a:defRPr/>
            </a:pPr>
            <a:r>
              <a:rPr lang="en-IE" dirty="0" smtClean="0"/>
              <a:t>Limited access to the labs</a:t>
            </a:r>
          </a:p>
          <a:p>
            <a:pPr lvl="1" fontAlgn="auto">
              <a:spcAft>
                <a:spcPts val="0"/>
              </a:spcAft>
              <a:defRPr/>
            </a:pPr>
            <a:r>
              <a:rPr lang="en-IE" dirty="0" smtClean="0"/>
              <a:t>No access at home</a:t>
            </a:r>
          </a:p>
          <a:p>
            <a:pPr lvl="1" fontAlgn="auto">
              <a:spcAft>
                <a:spcPts val="0"/>
              </a:spcAft>
              <a:defRPr/>
            </a:pPr>
            <a:r>
              <a:rPr lang="en-IE" dirty="0" smtClean="0"/>
              <a:t>Must be considered!</a:t>
            </a:r>
          </a:p>
          <a:p>
            <a:pPr fontAlgn="auto">
              <a:spcAft>
                <a:spcPts val="0"/>
              </a:spcAft>
              <a:defRPr/>
            </a:pPr>
            <a:endParaRPr lang="en-US" dirty="0"/>
          </a:p>
        </p:txBody>
      </p:sp>
      <p:pic>
        <p:nvPicPr>
          <p:cNvPr id="54275"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Issues &amp; Recommendations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Consider time allocation for supervisor</a:t>
            </a:r>
          </a:p>
          <a:p>
            <a:pPr lvl="1" fontAlgn="auto">
              <a:spcAft>
                <a:spcPts val="0"/>
              </a:spcAft>
              <a:defRPr/>
            </a:pPr>
            <a:r>
              <a:rPr lang="en-IE" dirty="0" smtClean="0"/>
              <a:t>Video tutorials for introduction to software </a:t>
            </a:r>
          </a:p>
          <a:p>
            <a:pPr lvl="1" fontAlgn="auto">
              <a:spcAft>
                <a:spcPts val="0"/>
              </a:spcAft>
              <a:defRPr/>
            </a:pPr>
            <a:r>
              <a:rPr lang="en-IE" dirty="0" smtClean="0"/>
              <a:t>Automating capture of results</a:t>
            </a:r>
          </a:p>
          <a:p>
            <a:pPr fontAlgn="auto">
              <a:spcAft>
                <a:spcPts val="0"/>
              </a:spcAft>
              <a:defRPr/>
            </a:pPr>
            <a:r>
              <a:rPr lang="en-IE" dirty="0" smtClean="0"/>
              <a:t>Identify students who’ll benefit</a:t>
            </a:r>
          </a:p>
          <a:p>
            <a:pPr lvl="1" fontAlgn="auto">
              <a:spcAft>
                <a:spcPts val="0"/>
              </a:spcAft>
              <a:defRPr/>
            </a:pPr>
            <a:r>
              <a:rPr lang="en-IE" dirty="0" smtClean="0"/>
              <a:t>Is the initiative worth running for all students?</a:t>
            </a:r>
          </a:p>
          <a:p>
            <a:pPr lvl="1" fontAlgn="auto">
              <a:spcAft>
                <a:spcPts val="0"/>
              </a:spcAft>
              <a:defRPr/>
            </a:pPr>
            <a:r>
              <a:rPr lang="en-IE" dirty="0" smtClean="0"/>
              <a:t>Can you quickly assess students already competent?</a:t>
            </a:r>
          </a:p>
          <a:p>
            <a:pPr lvl="1" fontAlgn="auto">
              <a:spcAft>
                <a:spcPts val="0"/>
              </a:spcAft>
              <a:defRPr/>
            </a:pPr>
            <a:r>
              <a:rPr lang="en-IE" dirty="0" smtClean="0"/>
              <a:t>Other benefits, e.g. independent learning</a:t>
            </a:r>
          </a:p>
          <a:p>
            <a:pPr fontAlgn="auto">
              <a:spcAft>
                <a:spcPts val="0"/>
              </a:spcAft>
              <a:defRPr/>
            </a:pPr>
            <a:endParaRPr lang="en-US" dirty="0"/>
          </a:p>
        </p:txBody>
      </p:sp>
      <p:pic>
        <p:nvPicPr>
          <p:cNvPr id="55299"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Future Considerations</a:t>
            </a:r>
            <a:endParaRPr lang="en-US" dirty="0"/>
          </a:p>
        </p:txBody>
      </p:sp>
      <p:sp>
        <p:nvSpPr>
          <p:cNvPr id="3" name="Content Placeholder 2"/>
          <p:cNvSpPr>
            <a:spLocks noGrp="1"/>
          </p:cNvSpPr>
          <p:nvPr>
            <p:ph idx="1"/>
          </p:nvPr>
        </p:nvSpPr>
        <p:spPr>
          <a:xfrm>
            <a:off x="1981200" y="1752600"/>
            <a:ext cx="6041679" cy="4373563"/>
          </a:xfrm>
        </p:spPr>
        <p:txBody>
          <a:bodyPr>
            <a:normAutofit lnSpcReduction="10000"/>
          </a:bodyPr>
          <a:lstStyle/>
          <a:p>
            <a:pPr fontAlgn="auto">
              <a:spcAft>
                <a:spcPts val="0"/>
              </a:spcAft>
              <a:defRPr/>
            </a:pPr>
            <a:r>
              <a:rPr lang="en-IE" dirty="0" smtClean="0"/>
              <a:t>Use of IT Learning Centre ONLY for the delivery of the software</a:t>
            </a:r>
          </a:p>
          <a:p>
            <a:pPr fontAlgn="auto">
              <a:spcAft>
                <a:spcPts val="0"/>
              </a:spcAft>
              <a:defRPr/>
            </a:pPr>
            <a:r>
              <a:rPr lang="en-IE" dirty="0" smtClean="0"/>
              <a:t>Changing class contact hours for module to include practical lab classes</a:t>
            </a:r>
          </a:p>
          <a:p>
            <a:pPr fontAlgn="auto">
              <a:spcAft>
                <a:spcPts val="0"/>
              </a:spcAft>
              <a:defRPr/>
            </a:pPr>
            <a:r>
              <a:rPr lang="en-IE" dirty="0" smtClean="0"/>
              <a:t>Other degree programs, e.g. engineering</a:t>
            </a:r>
          </a:p>
          <a:p>
            <a:pPr fontAlgn="auto">
              <a:spcAft>
                <a:spcPts val="0"/>
              </a:spcAft>
              <a:defRPr/>
            </a:pPr>
            <a:r>
              <a:rPr lang="en-IE" dirty="0" smtClean="0"/>
              <a:t>Access to 3</a:t>
            </a:r>
            <a:r>
              <a:rPr lang="en-IE" baseline="30000" dirty="0" smtClean="0"/>
              <a:t>rd</a:t>
            </a:r>
            <a:r>
              <a:rPr lang="en-IE" dirty="0" smtClean="0"/>
              <a:t> level courses</a:t>
            </a:r>
          </a:p>
          <a:p>
            <a:pPr fontAlgn="auto">
              <a:spcAft>
                <a:spcPts val="0"/>
              </a:spcAft>
              <a:defRPr/>
            </a:pPr>
            <a:r>
              <a:rPr lang="en-IE" dirty="0" smtClean="0"/>
              <a:t>Life-long learning &amp; Schools</a:t>
            </a:r>
          </a:p>
          <a:p>
            <a:pPr fontAlgn="auto">
              <a:spcAft>
                <a:spcPts val="0"/>
              </a:spcAft>
              <a:defRPr/>
            </a:pPr>
            <a:r>
              <a:rPr lang="en-IE" dirty="0" smtClean="0"/>
              <a:t>Institute-wide induction programmes</a:t>
            </a:r>
          </a:p>
          <a:p>
            <a:pPr fontAlgn="auto">
              <a:spcAft>
                <a:spcPts val="0"/>
              </a:spcAft>
              <a:defRPr/>
            </a:pPr>
            <a:r>
              <a:rPr lang="en-IE" dirty="0" smtClean="0"/>
              <a:t>Pre-entry skills tests (literacy &amp; numeracy)</a:t>
            </a:r>
            <a:endParaRPr lang="en-US" dirty="0"/>
          </a:p>
        </p:txBody>
      </p:sp>
      <p:pic>
        <p:nvPicPr>
          <p:cNvPr id="56323"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Questions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12% increase for group as a whole</a:t>
            </a:r>
          </a:p>
          <a:p>
            <a:pPr fontAlgn="auto">
              <a:spcAft>
                <a:spcPts val="0"/>
              </a:spcAft>
              <a:defRPr/>
            </a:pPr>
            <a:r>
              <a:rPr lang="en-IE" dirty="0" smtClean="0"/>
              <a:t>38.5% to 66.5% - Group B’s improvement</a:t>
            </a:r>
          </a:p>
          <a:p>
            <a:pPr fontAlgn="auto">
              <a:spcAft>
                <a:spcPts val="0"/>
              </a:spcAft>
              <a:defRPr/>
            </a:pPr>
            <a:r>
              <a:rPr lang="en-IE" dirty="0" smtClean="0"/>
              <a:t>Mature students gained in confidence</a:t>
            </a:r>
          </a:p>
          <a:p>
            <a:pPr fontAlgn="auto">
              <a:spcAft>
                <a:spcPts val="0"/>
              </a:spcAft>
              <a:defRPr/>
            </a:pPr>
            <a:r>
              <a:rPr lang="en-IE" dirty="0" smtClean="0"/>
              <a:t>Improvements in mathematical self-efficacy &amp; anxiety</a:t>
            </a:r>
          </a:p>
          <a:p>
            <a:pPr fontAlgn="auto">
              <a:spcAft>
                <a:spcPts val="0"/>
              </a:spcAft>
              <a:defRPr/>
            </a:pPr>
            <a:endParaRPr lang="en-IE" dirty="0" smtClean="0"/>
          </a:p>
          <a:p>
            <a:pPr algn="ctr" fontAlgn="auto">
              <a:spcAft>
                <a:spcPts val="0"/>
              </a:spcAft>
              <a:buFont typeface="Wingdings" pitchFamily="2" charset="2"/>
              <a:buNone/>
              <a:defRPr/>
            </a:pPr>
            <a:r>
              <a:rPr lang="en-IE" sz="3200" i="1" dirty="0" smtClean="0"/>
              <a:t>Thank you for listening!</a:t>
            </a:r>
            <a:endParaRPr lang="en-US" sz="3200" i="1"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normAutofit fontScale="90000"/>
          </a:bodyPr>
          <a:lstStyle/>
          <a:p>
            <a:pPr fontAlgn="auto">
              <a:spcAft>
                <a:spcPts val="0"/>
              </a:spcAft>
              <a:defRPr/>
            </a:pPr>
            <a:r>
              <a:rPr lang="en-IE" dirty="0" smtClean="0"/>
              <a:t>Evaluation: Diagnostic Tests</a:t>
            </a:r>
            <a:endParaRPr lang="en-US" dirty="0"/>
          </a:p>
        </p:txBody>
      </p:sp>
      <p:sp>
        <p:nvSpPr>
          <p:cNvPr id="102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latin typeface="Garamond" pitchFamily="18" charset="0"/>
            </a:endParaRPr>
          </a:p>
        </p:txBody>
      </p:sp>
      <p:graphicFrame>
        <p:nvGraphicFramePr>
          <p:cNvPr id="1027" name="Object 3"/>
          <p:cNvGraphicFramePr>
            <a:graphicFrameLocks noChangeAspect="1"/>
          </p:cNvGraphicFramePr>
          <p:nvPr/>
        </p:nvGraphicFramePr>
        <p:xfrm>
          <a:off x="1785938" y="1143000"/>
          <a:ext cx="7000875" cy="5302250"/>
        </p:xfrm>
        <a:graphic>
          <a:graphicData uri="http://schemas.openxmlformats.org/presentationml/2006/ole">
            <p:oleObj spid="_x0000_s1027" name="Slide" r:id="rId4" imgW="4570544" imgH="3427541" progId="">
              <p:embed/>
            </p:oleObj>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Background</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Where the project started…</a:t>
            </a:r>
          </a:p>
          <a:p>
            <a:pPr fontAlgn="auto">
              <a:spcAft>
                <a:spcPts val="0"/>
              </a:spcAft>
              <a:buFont typeface="Wingdings" pitchFamily="2" charset="2"/>
              <a:buNone/>
              <a:defRPr/>
            </a:pPr>
            <a:endParaRPr lang="en-IE" dirty="0" smtClean="0"/>
          </a:p>
          <a:p>
            <a:pPr algn="ctr" fontAlgn="auto">
              <a:spcAft>
                <a:spcPts val="0"/>
              </a:spcAft>
              <a:buFont typeface="Wingdings" pitchFamily="2" charset="2"/>
              <a:buNone/>
              <a:defRPr/>
            </a:pPr>
            <a:r>
              <a:rPr lang="en-US" b="1" dirty="0" smtClean="0"/>
              <a:t>SIF 2 ERA ‘Repositioning Learner Assessment Project’ Research Grants 2009</a:t>
            </a:r>
          </a:p>
          <a:p>
            <a:pPr fontAlgn="auto">
              <a:spcAft>
                <a:spcPts val="0"/>
              </a:spcAft>
              <a:defRPr/>
            </a:pPr>
            <a:endParaRPr lang="en-US" dirty="0"/>
          </a:p>
        </p:txBody>
      </p:sp>
      <p:pic>
        <p:nvPicPr>
          <p:cNvPr id="17411"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pic>
        <p:nvPicPr>
          <p:cNvPr id="17412" name="Picture 42" descr="celt-logo.jpg"/>
          <p:cNvPicPr>
            <a:picLocks noChangeAspect="1"/>
          </p:cNvPicPr>
          <p:nvPr/>
        </p:nvPicPr>
        <p:blipFill>
          <a:blip r:embed="rId4"/>
          <a:srcRect/>
          <a:stretch>
            <a:fillRect/>
          </a:stretch>
        </p:blipFill>
        <p:spPr bwMode="auto">
          <a:xfrm>
            <a:off x="2071688" y="4071938"/>
            <a:ext cx="1409700" cy="1517650"/>
          </a:xfrm>
          <a:prstGeom prst="rect">
            <a:avLst/>
          </a:prstGeom>
          <a:noFill/>
          <a:ln w="9525">
            <a:noFill/>
            <a:miter lim="800000"/>
            <a:headEnd/>
            <a:tailEnd/>
          </a:ln>
        </p:spPr>
      </p:pic>
      <p:pic>
        <p:nvPicPr>
          <p:cNvPr id="17413" name="Picture 99"/>
          <p:cNvPicPr>
            <a:picLocks noChangeAspect="1" noChangeArrowheads="1"/>
          </p:cNvPicPr>
          <p:nvPr/>
        </p:nvPicPr>
        <p:blipFill>
          <a:blip r:embed="rId5"/>
          <a:srcRect/>
          <a:stretch>
            <a:fillRect/>
          </a:stretch>
        </p:blipFill>
        <p:spPr bwMode="auto">
          <a:xfrm>
            <a:off x="3571875" y="4143375"/>
            <a:ext cx="5076825" cy="1285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Educational Context</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B.Sc. in Computing</a:t>
            </a:r>
          </a:p>
          <a:p>
            <a:pPr lvl="1" fontAlgn="auto">
              <a:spcAft>
                <a:spcPts val="0"/>
              </a:spcAft>
              <a:defRPr/>
            </a:pPr>
            <a:r>
              <a:rPr lang="en-IE" dirty="0" smtClean="0"/>
              <a:t>Level 7</a:t>
            </a:r>
          </a:p>
          <a:p>
            <a:pPr lvl="1" fontAlgn="auto">
              <a:spcAft>
                <a:spcPts val="0"/>
              </a:spcAft>
              <a:defRPr/>
            </a:pPr>
            <a:r>
              <a:rPr lang="en-IE" dirty="0" smtClean="0"/>
              <a:t>Common 1</a:t>
            </a:r>
            <a:r>
              <a:rPr lang="en-IE" baseline="30000" dirty="0" smtClean="0"/>
              <a:t>st</a:t>
            </a:r>
            <a:r>
              <a:rPr lang="en-IE" dirty="0" smtClean="0"/>
              <a:t> Year</a:t>
            </a:r>
          </a:p>
          <a:p>
            <a:pPr lvl="1" fontAlgn="auto">
              <a:spcAft>
                <a:spcPts val="0"/>
              </a:spcAft>
              <a:defRPr/>
            </a:pPr>
            <a:r>
              <a:rPr lang="en-IE" dirty="0" smtClean="0"/>
              <a:t>Approx 100 students</a:t>
            </a:r>
          </a:p>
          <a:p>
            <a:pPr fontAlgn="auto">
              <a:spcAft>
                <a:spcPts val="0"/>
              </a:spcAft>
              <a:defRPr/>
            </a:pPr>
            <a:r>
              <a:rPr lang="en-IE" dirty="0" smtClean="0"/>
              <a:t>Mathematics for Computing 1</a:t>
            </a:r>
          </a:p>
          <a:p>
            <a:pPr lvl="1" fontAlgn="auto">
              <a:spcAft>
                <a:spcPts val="0"/>
              </a:spcAft>
              <a:defRPr/>
            </a:pPr>
            <a:r>
              <a:rPr lang="en-IE" dirty="0" smtClean="0"/>
              <a:t>Semester 1 module</a:t>
            </a:r>
          </a:p>
          <a:p>
            <a:pPr lvl="1" fontAlgn="auto">
              <a:spcAft>
                <a:spcPts val="0"/>
              </a:spcAft>
              <a:defRPr/>
            </a:pPr>
            <a:r>
              <a:rPr lang="en-IE" dirty="0" smtClean="0"/>
              <a:t>Lectures &amp; Tutorials</a:t>
            </a:r>
          </a:p>
          <a:p>
            <a:pPr lvl="1" fontAlgn="auto">
              <a:spcAft>
                <a:spcPts val="0"/>
              </a:spcAft>
              <a:defRPr/>
            </a:pPr>
            <a:r>
              <a:rPr lang="en-IE" dirty="0" smtClean="0"/>
              <a:t>No Computers!</a:t>
            </a:r>
          </a:p>
          <a:p>
            <a:pPr fontAlgn="auto">
              <a:spcAft>
                <a:spcPts val="0"/>
              </a:spcAft>
              <a:defRPr/>
            </a:pPr>
            <a:endParaRPr lang="en-IE" dirty="0" smtClean="0"/>
          </a:p>
        </p:txBody>
      </p:sp>
      <p:pic>
        <p:nvPicPr>
          <p:cNvPr id="18435" name="Picture 3" descr="Miniopenday2009 039.jpg"/>
          <p:cNvPicPr>
            <a:picLocks noChangeAspect="1"/>
          </p:cNvPicPr>
          <p:nvPr/>
        </p:nvPicPr>
        <p:blipFill>
          <a:blip r:embed="rId3"/>
          <a:srcRect/>
          <a:stretch>
            <a:fillRect/>
          </a:stretch>
        </p:blipFill>
        <p:spPr bwMode="auto">
          <a:xfrm>
            <a:off x="5500688" y="1606550"/>
            <a:ext cx="2290762" cy="1719263"/>
          </a:xfrm>
          <a:prstGeom prst="rect">
            <a:avLst/>
          </a:prstGeom>
          <a:noFill/>
          <a:ln w="9525">
            <a:noFill/>
            <a:miter lim="800000"/>
            <a:headEnd/>
            <a:tailEnd/>
          </a:ln>
        </p:spPr>
      </p:pic>
      <p:pic>
        <p:nvPicPr>
          <p:cNvPr id="18436" name="Picture 2"/>
          <p:cNvPicPr>
            <a:picLocks noChangeAspect="1" noChangeArrowheads="1"/>
          </p:cNvPicPr>
          <p:nvPr/>
        </p:nvPicPr>
        <p:blipFill>
          <a:blip r:embed="rId4"/>
          <a:srcRect/>
          <a:stretch>
            <a:fillRect/>
          </a:stretch>
        </p:blipFill>
        <p:spPr bwMode="auto">
          <a:xfrm>
            <a:off x="5929313" y="4286250"/>
            <a:ext cx="2166937" cy="1625600"/>
          </a:xfrm>
          <a:prstGeom prst="rect">
            <a:avLst/>
          </a:prstGeom>
          <a:noFill/>
          <a:ln w="9525">
            <a:noFill/>
            <a:miter lim="800000"/>
            <a:headEnd/>
            <a:tailEnd/>
          </a:ln>
        </p:spPr>
      </p:pic>
      <p:pic>
        <p:nvPicPr>
          <p:cNvPr id="18437" name="Picture 5"/>
          <p:cNvPicPr>
            <a:picLocks noChangeAspect="1" noChangeArrowheads="1"/>
          </p:cNvPicPr>
          <p:nvPr/>
        </p:nvPicPr>
        <p:blipFill>
          <a:blip r:embed="rId5"/>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Student Cohort</a:t>
            </a:r>
            <a:endParaRPr lang="en-US" dirty="0"/>
          </a:p>
        </p:txBody>
      </p:sp>
      <p:sp>
        <p:nvSpPr>
          <p:cNvPr id="3" name="Content Placeholder 2"/>
          <p:cNvSpPr>
            <a:spLocks noGrp="1"/>
          </p:cNvSpPr>
          <p:nvPr>
            <p:ph idx="1"/>
          </p:nvPr>
        </p:nvSpPr>
        <p:spPr>
          <a:xfrm>
            <a:off x="1981200" y="1357298"/>
            <a:ext cx="6041679" cy="4768865"/>
          </a:xfrm>
        </p:spPr>
        <p:txBody>
          <a:bodyPr/>
          <a:lstStyle/>
          <a:p>
            <a:pPr fontAlgn="auto">
              <a:spcAft>
                <a:spcPts val="0"/>
              </a:spcAft>
              <a:defRPr/>
            </a:pPr>
            <a:r>
              <a:rPr lang="en-IE" dirty="0" smtClean="0"/>
              <a:t>67% from Leaving Certificate</a:t>
            </a:r>
          </a:p>
          <a:p>
            <a:pPr lvl="1" fontAlgn="auto">
              <a:spcAft>
                <a:spcPts val="0"/>
              </a:spcAft>
              <a:defRPr/>
            </a:pPr>
            <a:r>
              <a:rPr lang="en-IE" dirty="0" smtClean="0"/>
              <a:t>1% &gt; 350 points</a:t>
            </a:r>
          </a:p>
          <a:p>
            <a:pPr lvl="1" fontAlgn="auto">
              <a:spcAft>
                <a:spcPts val="0"/>
              </a:spcAft>
              <a:defRPr/>
            </a:pPr>
            <a:r>
              <a:rPr lang="en-IE" dirty="0" smtClean="0"/>
              <a:t>11% &gt; 300 points</a:t>
            </a:r>
          </a:p>
          <a:p>
            <a:pPr lvl="1" fontAlgn="auto">
              <a:spcAft>
                <a:spcPts val="0"/>
              </a:spcAft>
              <a:defRPr/>
            </a:pPr>
            <a:r>
              <a:rPr lang="en-IE" dirty="0" smtClean="0"/>
              <a:t>7% &lt; 200 points</a:t>
            </a:r>
            <a:endParaRPr lang="en-US" dirty="0"/>
          </a:p>
        </p:txBody>
      </p:sp>
      <p:pic>
        <p:nvPicPr>
          <p:cNvPr id="19459" name="Picture 3"/>
          <p:cNvPicPr>
            <a:picLocks noChangeAspect="1" noChangeArrowheads="1"/>
          </p:cNvPicPr>
          <p:nvPr/>
        </p:nvPicPr>
        <p:blipFill>
          <a:blip r:embed="rId3"/>
          <a:srcRect/>
          <a:stretch>
            <a:fillRect/>
          </a:stretch>
        </p:blipFill>
        <p:spPr bwMode="auto">
          <a:xfrm>
            <a:off x="2928938" y="3294063"/>
            <a:ext cx="5360987" cy="3563937"/>
          </a:xfrm>
          <a:prstGeom prst="rect">
            <a:avLst/>
          </a:prstGeom>
          <a:noFill/>
          <a:ln w="9525">
            <a:noFill/>
            <a:miter lim="800000"/>
            <a:headEnd/>
            <a:tailEnd/>
          </a:ln>
        </p:spPr>
      </p:pic>
      <p:pic>
        <p:nvPicPr>
          <p:cNvPr id="19460" name="Picture 5"/>
          <p:cNvPicPr>
            <a:picLocks noChangeAspect="1" noChangeArrowheads="1"/>
          </p:cNvPicPr>
          <p:nvPr/>
        </p:nvPicPr>
        <p:blipFill>
          <a:blip r:embed="rId4"/>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Student Cohort</a:t>
            </a:r>
            <a:endParaRPr lang="en-US" dirty="0"/>
          </a:p>
        </p:txBody>
      </p:sp>
      <p:sp>
        <p:nvSpPr>
          <p:cNvPr id="3" name="Content Placeholder 2"/>
          <p:cNvSpPr>
            <a:spLocks noGrp="1"/>
          </p:cNvSpPr>
          <p:nvPr>
            <p:ph idx="1"/>
          </p:nvPr>
        </p:nvSpPr>
        <p:spPr>
          <a:xfrm>
            <a:off x="1981200" y="1357298"/>
            <a:ext cx="6041679" cy="4768865"/>
          </a:xfrm>
        </p:spPr>
        <p:txBody>
          <a:bodyPr/>
          <a:lstStyle/>
          <a:p>
            <a:pPr fontAlgn="auto">
              <a:spcAft>
                <a:spcPts val="0"/>
              </a:spcAft>
              <a:defRPr/>
            </a:pPr>
            <a:r>
              <a:rPr lang="en-IE" dirty="0" smtClean="0"/>
              <a:t>16% Mature Students</a:t>
            </a:r>
          </a:p>
          <a:p>
            <a:pPr fontAlgn="auto">
              <a:spcAft>
                <a:spcPts val="0"/>
              </a:spcAft>
              <a:defRPr/>
            </a:pPr>
            <a:r>
              <a:rPr lang="en-IE" dirty="0" smtClean="0"/>
              <a:t>7% International</a:t>
            </a:r>
          </a:p>
          <a:p>
            <a:pPr fontAlgn="auto">
              <a:spcAft>
                <a:spcPts val="0"/>
              </a:spcAft>
              <a:defRPr/>
            </a:pPr>
            <a:r>
              <a:rPr lang="en-IE" dirty="0" smtClean="0"/>
              <a:t>7% Further Education</a:t>
            </a:r>
            <a:endParaRPr lang="en-US" dirty="0"/>
          </a:p>
        </p:txBody>
      </p:sp>
      <p:pic>
        <p:nvPicPr>
          <p:cNvPr id="20483" name="Picture 2"/>
          <p:cNvPicPr>
            <a:picLocks noChangeAspect="1" noChangeArrowheads="1"/>
          </p:cNvPicPr>
          <p:nvPr/>
        </p:nvPicPr>
        <p:blipFill>
          <a:blip r:embed="rId3"/>
          <a:srcRect/>
          <a:stretch>
            <a:fillRect/>
          </a:stretch>
        </p:blipFill>
        <p:spPr bwMode="auto">
          <a:xfrm>
            <a:off x="2500313" y="3055938"/>
            <a:ext cx="5718175" cy="3802062"/>
          </a:xfrm>
          <a:prstGeom prst="rect">
            <a:avLst/>
          </a:prstGeom>
          <a:noFill/>
          <a:ln w="9525">
            <a:noFill/>
            <a:miter lim="800000"/>
            <a:headEnd/>
            <a:tailEnd/>
          </a:ln>
        </p:spPr>
      </p:pic>
      <p:pic>
        <p:nvPicPr>
          <p:cNvPr id="20484" name="Picture 5"/>
          <p:cNvPicPr>
            <a:picLocks noChangeAspect="1" noChangeArrowheads="1"/>
          </p:cNvPicPr>
          <p:nvPr/>
        </p:nvPicPr>
        <p:blipFill>
          <a:blip r:embed="rId4"/>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Issues</a:t>
            </a:r>
            <a:endParaRPr lang="en-US" dirty="0"/>
          </a:p>
        </p:txBody>
      </p:sp>
      <p:sp>
        <p:nvSpPr>
          <p:cNvPr id="3" name="Content Placeholder 2"/>
          <p:cNvSpPr>
            <a:spLocks noGrp="1"/>
          </p:cNvSpPr>
          <p:nvPr>
            <p:ph idx="1"/>
          </p:nvPr>
        </p:nvSpPr>
        <p:spPr>
          <a:xfrm>
            <a:off x="1981200" y="1752600"/>
            <a:ext cx="6041679" cy="4373563"/>
          </a:xfrm>
        </p:spPr>
        <p:txBody>
          <a:bodyPr/>
          <a:lstStyle/>
          <a:p>
            <a:pPr fontAlgn="auto">
              <a:spcAft>
                <a:spcPts val="0"/>
              </a:spcAft>
              <a:defRPr/>
            </a:pPr>
            <a:r>
              <a:rPr lang="en-IE" dirty="0" smtClean="0"/>
              <a:t>Minimum entry requirements (Leaving Certificate Maths):</a:t>
            </a:r>
          </a:p>
          <a:p>
            <a:pPr lvl="1" fontAlgn="auto">
              <a:spcAft>
                <a:spcPts val="0"/>
              </a:spcAft>
              <a:defRPr/>
            </a:pPr>
            <a:r>
              <a:rPr lang="en-GB" dirty="0" smtClean="0"/>
              <a:t>B2 grade at Foundation Level</a:t>
            </a:r>
          </a:p>
          <a:p>
            <a:pPr lvl="1" fontAlgn="auto">
              <a:spcAft>
                <a:spcPts val="0"/>
              </a:spcAft>
              <a:defRPr/>
            </a:pPr>
            <a:r>
              <a:rPr lang="en-GB" dirty="0" smtClean="0"/>
              <a:t>D3 at Ordinary level </a:t>
            </a:r>
          </a:p>
          <a:p>
            <a:pPr lvl="1" fontAlgn="auto">
              <a:spcAft>
                <a:spcPts val="0"/>
              </a:spcAft>
              <a:defRPr/>
            </a:pPr>
            <a:r>
              <a:rPr lang="en-GB" dirty="0" smtClean="0"/>
              <a:t>E at Higher Level.  </a:t>
            </a:r>
            <a:endParaRPr lang="en-US" dirty="0" smtClean="0"/>
          </a:p>
          <a:p>
            <a:pPr fontAlgn="auto">
              <a:spcAft>
                <a:spcPts val="0"/>
              </a:spcAft>
              <a:defRPr/>
            </a:pPr>
            <a:r>
              <a:rPr lang="en-IE" dirty="0" smtClean="0"/>
              <a:t>Mature students not studied maths for many years</a:t>
            </a:r>
          </a:p>
          <a:p>
            <a:pPr fontAlgn="auto">
              <a:spcAft>
                <a:spcPts val="0"/>
              </a:spcAft>
              <a:defRPr/>
            </a:pPr>
            <a:r>
              <a:rPr lang="en-GB" dirty="0" smtClean="0"/>
              <a:t>Students entering from further education have no maths requirements</a:t>
            </a:r>
          </a:p>
          <a:p>
            <a:pPr fontAlgn="auto">
              <a:spcAft>
                <a:spcPts val="0"/>
              </a:spcAft>
              <a:defRPr/>
            </a:pPr>
            <a:r>
              <a:rPr lang="en-GB" dirty="0" smtClean="0"/>
              <a:t>Minimum requirements vs. lecturer’s requirements</a:t>
            </a:r>
            <a:endParaRPr lang="en-US" dirty="0" smtClean="0"/>
          </a:p>
          <a:p>
            <a:pPr fontAlgn="auto">
              <a:spcAft>
                <a:spcPts val="0"/>
              </a:spcAft>
              <a:defRPr/>
            </a:pPr>
            <a:endParaRPr lang="en-US" dirty="0"/>
          </a:p>
        </p:txBody>
      </p:sp>
      <p:pic>
        <p:nvPicPr>
          <p:cNvPr id="21507" name="Picture 5"/>
          <p:cNvPicPr>
            <a:picLocks noChangeAspect="1" noChangeArrowheads="1"/>
          </p:cNvPicPr>
          <p:nvPr/>
        </p:nvPicPr>
        <p:blipFill>
          <a:blip r:embed="rId3"/>
          <a:srcRect/>
          <a:stretch>
            <a:fillRect/>
          </a:stretch>
        </p:blipFill>
        <p:spPr bwMode="auto">
          <a:xfrm>
            <a:off x="7715250" y="142875"/>
            <a:ext cx="1143000" cy="992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199" y="76200"/>
            <a:ext cx="6803679" cy="1371600"/>
          </a:xfrm>
        </p:spPr>
        <p:txBody>
          <a:bodyPr/>
          <a:lstStyle/>
          <a:p>
            <a:pPr fontAlgn="auto">
              <a:spcAft>
                <a:spcPts val="0"/>
              </a:spcAft>
              <a:defRPr/>
            </a:pPr>
            <a:r>
              <a:rPr lang="en-IE" dirty="0" smtClean="0"/>
              <a:t>Aim</a:t>
            </a:r>
            <a:endParaRPr lang="en-US" dirty="0"/>
          </a:p>
        </p:txBody>
      </p:sp>
      <p:sp>
        <p:nvSpPr>
          <p:cNvPr id="3" name="Content Placeholder 2"/>
          <p:cNvSpPr>
            <a:spLocks noGrp="1"/>
          </p:cNvSpPr>
          <p:nvPr>
            <p:ph idx="1"/>
          </p:nvPr>
        </p:nvSpPr>
        <p:spPr>
          <a:xfrm>
            <a:off x="1981200" y="1752600"/>
            <a:ext cx="6448452" cy="4373563"/>
          </a:xfrm>
        </p:spPr>
        <p:txBody>
          <a:bodyPr anchor="ctr">
            <a:noAutofit/>
          </a:bodyPr>
          <a:lstStyle/>
          <a:p>
            <a:pPr marL="457200" indent="-457200" algn="ctr" defTabSz="869950" eaLnBrk="0" fontAlgn="auto" hangingPunct="0">
              <a:spcBef>
                <a:spcPct val="50000"/>
              </a:spcBef>
              <a:spcAft>
                <a:spcPts val="0"/>
              </a:spcAft>
              <a:buFont typeface="Wingdings" pitchFamily="2" charset="2"/>
              <a:buNone/>
              <a:defRPr/>
            </a:pPr>
            <a:r>
              <a:rPr lang="en-GB" sz="2800" dirty="0"/>
              <a:t>The aim of this initiative was to </a:t>
            </a:r>
            <a:endParaRPr lang="en-GB" sz="2800" dirty="0" smtClean="0"/>
          </a:p>
          <a:p>
            <a:pPr marL="457200" indent="-457200" algn="ctr" defTabSz="869950" eaLnBrk="0" fontAlgn="auto" hangingPunct="0">
              <a:spcBef>
                <a:spcPct val="50000"/>
              </a:spcBef>
              <a:spcAft>
                <a:spcPts val="0"/>
              </a:spcAft>
              <a:buFont typeface="Wingdings" pitchFamily="2" charset="2"/>
              <a:buNone/>
              <a:defRPr/>
            </a:pPr>
            <a:r>
              <a:rPr lang="en-GB" sz="2800" b="1" dirty="0" smtClean="0"/>
              <a:t>improve mathematical </a:t>
            </a:r>
            <a:r>
              <a:rPr lang="en-GB" sz="2800" b="1" dirty="0"/>
              <a:t>fundamentals</a:t>
            </a:r>
            <a:r>
              <a:rPr lang="en-GB" sz="2800" dirty="0"/>
              <a:t>, </a:t>
            </a:r>
            <a:endParaRPr lang="en-GB" sz="2800" dirty="0" smtClean="0"/>
          </a:p>
          <a:p>
            <a:pPr marL="457200" indent="-457200" algn="ctr" defTabSz="869950" eaLnBrk="0" fontAlgn="auto" hangingPunct="0">
              <a:spcBef>
                <a:spcPct val="50000"/>
              </a:spcBef>
              <a:spcAft>
                <a:spcPts val="0"/>
              </a:spcAft>
              <a:buFont typeface="Wingdings" pitchFamily="2" charset="2"/>
              <a:buNone/>
              <a:defRPr/>
            </a:pPr>
            <a:r>
              <a:rPr lang="en-GB" sz="2800" dirty="0" smtClean="0"/>
              <a:t>for </a:t>
            </a:r>
            <a:r>
              <a:rPr lang="en-GB" sz="2800" dirty="0"/>
              <a:t>a diverse 1</a:t>
            </a:r>
            <a:r>
              <a:rPr lang="en-GB" sz="2800" baseline="30000" dirty="0"/>
              <a:t>st</a:t>
            </a:r>
            <a:r>
              <a:rPr lang="en-GB" sz="2800" dirty="0"/>
              <a:t> year student cohort, </a:t>
            </a:r>
            <a:endParaRPr lang="en-GB" sz="2800" dirty="0" smtClean="0"/>
          </a:p>
          <a:p>
            <a:pPr marL="457200" indent="-457200" algn="ctr" defTabSz="869950" eaLnBrk="0" fontAlgn="auto" hangingPunct="0">
              <a:spcBef>
                <a:spcPct val="50000"/>
              </a:spcBef>
              <a:spcAft>
                <a:spcPts val="0"/>
              </a:spcAft>
              <a:buFont typeface="Wingdings" pitchFamily="2" charset="2"/>
              <a:buNone/>
              <a:defRPr/>
            </a:pPr>
            <a:r>
              <a:rPr lang="en-GB" sz="2800" dirty="0" smtClean="0"/>
              <a:t>through </a:t>
            </a:r>
            <a:r>
              <a:rPr lang="en-GB" sz="2800" dirty="0"/>
              <a:t>the </a:t>
            </a:r>
            <a:r>
              <a:rPr lang="en-GB" sz="2800" b="1" dirty="0"/>
              <a:t>introduction of </a:t>
            </a:r>
            <a:r>
              <a:rPr lang="en-GB" sz="2800" b="1" dirty="0" smtClean="0"/>
              <a:t>software </a:t>
            </a:r>
          </a:p>
          <a:p>
            <a:pPr marL="457200" indent="-457200" algn="ctr" defTabSz="869950" eaLnBrk="0" fontAlgn="auto" hangingPunct="0">
              <a:spcBef>
                <a:spcPct val="50000"/>
              </a:spcBef>
              <a:spcAft>
                <a:spcPts val="0"/>
              </a:spcAft>
              <a:buFont typeface="Wingdings" pitchFamily="2" charset="2"/>
              <a:buNone/>
              <a:defRPr/>
            </a:pPr>
            <a:r>
              <a:rPr lang="en-GB" sz="2800" dirty="0" smtClean="0"/>
              <a:t>that </a:t>
            </a:r>
            <a:r>
              <a:rPr lang="en-GB" sz="2800" dirty="0"/>
              <a:t>incorporates </a:t>
            </a:r>
            <a:endParaRPr lang="en-GB" sz="2800" dirty="0" smtClean="0"/>
          </a:p>
          <a:p>
            <a:pPr marL="457200" indent="-457200" algn="ctr" defTabSz="869950" eaLnBrk="0" fontAlgn="auto" hangingPunct="0">
              <a:spcBef>
                <a:spcPct val="50000"/>
              </a:spcBef>
              <a:spcAft>
                <a:spcPts val="0"/>
              </a:spcAft>
              <a:buFont typeface="Wingdings" pitchFamily="2" charset="2"/>
              <a:buNone/>
              <a:defRPr/>
            </a:pPr>
            <a:r>
              <a:rPr lang="en-GB" sz="2800" b="1" dirty="0" smtClean="0"/>
              <a:t>self-directed online tutorials </a:t>
            </a:r>
            <a:r>
              <a:rPr lang="en-GB" sz="2800" dirty="0" smtClean="0"/>
              <a:t>and</a:t>
            </a:r>
          </a:p>
          <a:p>
            <a:pPr marL="457200" indent="-457200" algn="ctr" defTabSz="869950" eaLnBrk="0" fontAlgn="auto" hangingPunct="0">
              <a:spcBef>
                <a:spcPct val="50000"/>
              </a:spcBef>
              <a:spcAft>
                <a:spcPts val="0"/>
              </a:spcAft>
              <a:buFont typeface="Wingdings" pitchFamily="2" charset="2"/>
              <a:buNone/>
              <a:defRPr/>
            </a:pPr>
            <a:r>
              <a:rPr lang="en-GB" sz="2800" dirty="0" smtClean="0"/>
              <a:t> </a:t>
            </a:r>
            <a:r>
              <a:rPr lang="en-GB" sz="2800" b="1" dirty="0"/>
              <a:t>assessments for learning</a:t>
            </a:r>
            <a:r>
              <a:rPr lang="en-GB" sz="2800" dirty="0"/>
              <a:t>.  </a:t>
            </a:r>
            <a:endParaRPr lang="en-US" sz="2800"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ymphony">
  <a:themeElements>
    <a:clrScheme name="Symphony">
      <a:dk1>
        <a:sysClr val="windowText" lastClr="000000"/>
      </a:dk1>
      <a:lt1>
        <a:sysClr val="window" lastClr="FFFFFF"/>
      </a:lt1>
      <a:dk2>
        <a:srgbClr val="241F00"/>
      </a:dk2>
      <a:lt2>
        <a:srgbClr val="E5E9F7"/>
      </a:lt2>
      <a:accent1>
        <a:srgbClr val="AE0000"/>
      </a:accent1>
      <a:accent2>
        <a:srgbClr val="63457F"/>
      </a:accent2>
      <a:accent3>
        <a:srgbClr val="255775"/>
      </a:accent3>
      <a:accent4>
        <a:srgbClr val="A47C0C"/>
      </a:accent4>
      <a:accent5>
        <a:srgbClr val="39378D"/>
      </a:accent5>
      <a:accent6>
        <a:srgbClr val="680039"/>
      </a:accent6>
      <a:hlink>
        <a:srgbClr val="0000FF"/>
      </a:hlink>
      <a:folHlink>
        <a:srgbClr val="800080"/>
      </a:folHlink>
    </a:clrScheme>
    <a:fontScheme name="Symphony">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aramond"/>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ymphony">
      <a:fillStyleLst>
        <a:solidFill>
          <a:schemeClr val="phClr"/>
        </a:solidFill>
        <a:gradFill rotWithShape="1">
          <a:gsLst>
            <a:gs pos="0">
              <a:schemeClr val="phClr">
                <a:tint val="100000"/>
                <a:shade val="90000"/>
                <a:satMod val="175000"/>
              </a:schemeClr>
            </a:gs>
            <a:gs pos="100000">
              <a:schemeClr val="phClr">
                <a:tint val="75000"/>
                <a:satMod val="250000"/>
              </a:schemeClr>
            </a:gs>
          </a:gsLst>
          <a:lin ang="5400000" scaled="1"/>
        </a:gradFill>
        <a:gradFill rotWithShape="1">
          <a:gsLst>
            <a:gs pos="0">
              <a:schemeClr val="phClr">
                <a:shade val="50000"/>
                <a:satMod val="115000"/>
              </a:schemeClr>
            </a:gs>
            <a:gs pos="100000">
              <a:schemeClr val="phClr">
                <a:tint val="80000"/>
                <a:shade val="100000"/>
                <a:alpha val="85000"/>
                <a:satMod val="250000"/>
              </a:schemeClr>
            </a:gs>
          </a:gsLst>
          <a:lin ang="5400000" scaled="0"/>
        </a:gradFill>
      </a:fillStyleLst>
      <a:lnStyleLst>
        <a:ln w="6350" cap="flat" cmpd="sng" algn="ctr">
          <a:solidFill>
            <a:schemeClr val="phClr">
              <a:shade val="95000"/>
              <a:satMod val="115000"/>
            </a:schemeClr>
          </a:solidFill>
          <a:prstDash val="solid"/>
        </a:ln>
        <a:ln w="12700" cap="flat" cmpd="sng" algn="ctr">
          <a:solidFill>
            <a:schemeClr val="phClr">
              <a:shade val="90000"/>
              <a:satMod val="125000"/>
            </a:schemeClr>
          </a:solidFill>
          <a:prstDash val="solid"/>
        </a:ln>
        <a:ln w="25400" cap="flat" cmpd="sng" algn="ctr">
          <a:solidFill>
            <a:schemeClr val="phClr">
              <a:shade val="90000"/>
              <a:satMod val="135000"/>
            </a:schemeClr>
          </a:solidFill>
          <a:prstDash val="solid"/>
        </a:ln>
      </a:lnStyleLst>
      <a:effectStyleLst>
        <a:effectStyle>
          <a:effectLst/>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25400" h="0" prst="convex"/>
          </a:sp3d>
        </a:effectStyle>
        <a:effectStyle>
          <a:effectLst>
            <a:outerShdw blurRad="76200" dist="25400" dir="5400000" sx="102000" sy="102000" algn="ctr" rotWithShape="0">
              <a:srgbClr val="000000">
                <a:alpha val="40000"/>
              </a:srgbClr>
            </a:outerShdw>
          </a:effectLst>
          <a:scene3d>
            <a:camera prst="orthographicFront">
              <a:rot lat="0" lon="0" rev="0"/>
            </a:camera>
            <a:lightRig rig="morning" dir="t">
              <a:rot lat="0" lon="0" rev="4200000"/>
            </a:lightRig>
          </a:scene3d>
          <a:sp3d>
            <a:bevelT w="63500" h="25400" prst="convex"/>
          </a:sp3d>
        </a:effectStyle>
      </a:effectStyleLst>
      <a:bgFillStyleLst>
        <a:solidFill>
          <a:schemeClr val="phClr">
            <a:shade val="95000"/>
            <a:satMod val="115000"/>
          </a:schemeClr>
        </a:solidFill>
        <a:blipFill rotWithShape="1">
          <a:blip xmlns:r="http://schemas.openxmlformats.org/officeDocument/2006/relationships" r:embed="rId1">
            <a:duotone>
              <a:schemeClr val="phClr">
                <a:shade val="80000"/>
                <a:satMod val="250000"/>
              </a:schemeClr>
              <a:schemeClr val="phClr">
                <a:tint val="80000"/>
                <a:satMod val="200000"/>
              </a:schemeClr>
            </a:duotone>
          </a:blip>
          <a:stretch/>
        </a:blipFill>
        <a:blipFill rotWithShape="1">
          <a:blip xmlns:r="http://schemas.openxmlformats.org/officeDocument/2006/relationships" r:embed="rId2">
            <a:duotone>
              <a:schemeClr val="phClr">
                <a:shade val="50000"/>
                <a:satMod val="250000"/>
              </a:schemeClr>
              <a:schemeClr val="phClr">
                <a:tint val="80000"/>
                <a:satMod val="11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Theme_Symphony_theme</Template>
  <TotalTime>673</TotalTime>
  <Words>61</Words>
  <Application>Microsoft Office PowerPoint</Application>
  <PresentationFormat>On-screen Show (4:3)</PresentationFormat>
  <Paragraphs>32</Paragraphs>
  <Slides>39</Slides>
  <Notes>39</Notes>
  <HiddenSlides>0</HiddenSlides>
  <MMClips>0</MMClips>
  <ScaleCrop>false</ScaleCrop>
  <HeadingPairs>
    <vt:vector size="8" baseType="variant">
      <vt:variant>
        <vt:lpstr>Fonts Used</vt:lpstr>
      </vt:variant>
      <vt:variant>
        <vt:i4>6</vt:i4>
      </vt:variant>
      <vt:variant>
        <vt:lpstr>Design Template</vt:lpstr>
      </vt:variant>
      <vt:variant>
        <vt:i4>7</vt:i4>
      </vt:variant>
      <vt:variant>
        <vt:lpstr>Embedded OLE Servers</vt:lpstr>
      </vt:variant>
      <vt:variant>
        <vt:i4>1</vt:i4>
      </vt:variant>
      <vt:variant>
        <vt:lpstr>Slide Titles</vt:lpstr>
      </vt:variant>
      <vt:variant>
        <vt:i4>39</vt:i4>
      </vt:variant>
    </vt:vector>
  </HeadingPairs>
  <TitlesOfParts>
    <vt:vector size="53" baseType="lpstr">
      <vt:lpstr>Garamond</vt:lpstr>
      <vt:lpstr>Arial</vt:lpstr>
      <vt:lpstr>Trebuchet MS</vt:lpstr>
      <vt:lpstr>Wingdings</vt:lpstr>
      <vt:lpstr>Calibri</vt:lpstr>
      <vt:lpstr>Verdana</vt:lpstr>
      <vt:lpstr>Symphony</vt:lpstr>
      <vt:lpstr>Symphony</vt:lpstr>
      <vt:lpstr>Symphony</vt:lpstr>
      <vt:lpstr>Symphony</vt:lpstr>
      <vt:lpstr>Symphony</vt:lpstr>
      <vt:lpstr>Symphony</vt:lpstr>
      <vt:lpstr>Symphony</vt:lpstr>
      <vt:lpstr>Slide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Company>DKIT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morrisp</dc:creator>
  <cp:lastModifiedBy>Peter</cp:lastModifiedBy>
  <cp:revision>46</cp:revision>
  <dcterms:created xsi:type="dcterms:W3CDTF">2010-05-18T13:41:24Z</dcterms:created>
  <dcterms:modified xsi:type="dcterms:W3CDTF">2010-05-19T21:40:42Z</dcterms:modified>
</cp:coreProperties>
</file>